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slides/slide80.xml" ContentType="application/vnd.openxmlformats-officedocument.presentationml.slide+xml"/>
  <Override PartName="/ppt/slides/slide70.xml" ContentType="application/vnd.openxmlformats-officedocument.presentationml.slide+xml"/>
  <Override PartName="/ppt/slides/slide60.xml" ContentType="application/vnd.openxmlformats-officedocument.presentationml.slide+xml"/>
  <Override PartName="/ppt/slides/slide110.xml" ContentType="application/vnd.openxmlformats-officedocument.presentationml.slide+xml"/>
  <Override PartName="/ppt/charts/chart11.xml" ContentType="application/vnd.openxmlformats-officedocument.drawingml.chart+xml"/>
  <Override PartName="/ppt/charts/chart10.xml" ContentType="application/vnd.openxmlformats-officedocument.drawingml.chart+xml"/>
  <Override PartName="/ppt/slideLayouts/slideLayout110.xml" ContentType="application/vnd.openxmlformats-officedocument.presentationml.slideLayout+xml"/>
  <Override PartName="/ppt/charts/chart12.xml" ContentType="application/vnd.openxmlformats-officedocument.drawingml.chart+xml"/>
  <Override PartName="/ppt/charts/chart80.xml" ContentType="application/vnd.openxmlformats-officedocument.drawingml.chart+xml"/>
  <Override PartName="/ppt/charts/chart70.xml" ContentType="application/vnd.openxmlformats-officedocument.drawingml.chart+xml"/>
  <Override PartName="/ppt/charts/chart90.xml" ContentType="application/vnd.openxmlformats-officedocument.drawingml.chart+xml"/>
  <Override PartName="/ppt/charts/chart40.xml" ContentType="application/vnd.openxmlformats-officedocument.drawingml.chart+xml"/>
  <Override PartName="/ppt/charts/chart60.xml" ContentType="application/vnd.openxmlformats-officedocument.drawingml.chart+xml"/>
  <Override PartName="/ppt/charts/chart50.xml" ContentType="application/vnd.openxmlformats-officedocument.drawingml.chart+xml"/>
  <Override PartName="/ppt/slides/slide90.xml" ContentType="application/vnd.openxmlformats-officedocument.presentationml.slide+xml"/>
  <Override PartName="/ppt/charts/colors11.xml" ContentType="application/vnd.ms-office.chartcolorstyle+xml"/>
  <Override PartName="/ppt/charts/style11.xml" ContentType="application/vnd.ms-office.chartstyle+xml"/>
  <Override PartName="/ppt/charts/colors10.xml" ContentType="application/vnd.ms-office.chartcolorstyle+xml"/>
  <Override PartName="/ppt/charts/style10.xml" ContentType="application/vnd.ms-office.chartstyle+xml"/>
  <Override PartName="/ppt/slideMasters/slideMaster10.xml" ContentType="application/vnd.openxmlformats-officedocument.presentationml.slideMaster+xml"/>
  <Override PartName="/ppt/charts/colors12.xml" ContentType="application/vnd.ms-office.chartcolorstyle+xml"/>
  <Override PartName="/ppt/charts/style12.xml" ContentType="application/vnd.ms-office.chartstyle+xml"/>
  <Override PartName="/ppt/charts/colors80.xml" ContentType="application/vnd.ms-office.chartcolorstyle+xml"/>
  <Override PartName="/ppt/charts/style80.xml" ContentType="application/vnd.ms-office.chartstyle+xml"/>
  <Override PartName="/ppt/charts/colors70.xml" ContentType="application/vnd.ms-office.chartcolorstyle+xml"/>
  <Override PartName="/ppt/charts/style70.xml" ContentType="application/vnd.ms-office.chartstyle+xml"/>
  <Override PartName="/ppt/charts/colors90.xml" ContentType="application/vnd.ms-office.chartcolorstyle+xml"/>
  <Override PartName="/ppt/charts/style90.xml" ContentType="application/vnd.ms-office.chartstyle+xml"/>
  <Override PartName="/ppt/charts/colors40.xml" ContentType="application/vnd.ms-office.chartcolorstyle+xml"/>
  <Override PartName="/ppt/charts/style40.xml" ContentType="application/vnd.ms-office.chartstyle+xml"/>
  <Override PartName="/ppt/charts/colors60.xml" ContentType="application/vnd.ms-office.chartcolorstyle+xml"/>
  <Override PartName="/ppt/charts/style60.xml" ContentType="application/vnd.ms-office.chartstyle+xml"/>
  <Override PartName="/ppt/charts/colors50.xml" ContentType="application/vnd.ms-office.chartcolorstyle+xml"/>
  <Override PartName="/ppt/charts/style50.xml" ContentType="application/vnd.ms-office.chartstyle+xml"/>
  <Override PartName="/ppt/slides/slide111.xml" ContentType="application/vnd.openxmlformats-officedocument.presentationml.slide+xml"/>
  <Override PartName="/ppt/slides/slide100.xml" ContentType="application/vnd.openxmlformats-officedocument.presentationml.slide+xml"/>
  <Override PartName="/ppt/slides/slide120.xml" ContentType="application/vnd.openxmlformats-officedocument.presentationml.slide+xml"/>
  <Override PartName="/ppt/slideLayouts/slideLayout80.xml" ContentType="application/vnd.openxmlformats-officedocument.presentationml.slideLayout+xml"/>
  <Override PartName="/ppt/slideLayouts/slideLayout30.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slideLayouts/slideLayout60.xml" ContentType="application/vnd.openxmlformats-officedocument.presentationml.slideLayout+xml"/>
  <Override PartName="/ppt/slideLayouts/slideLayout111.xml" ContentType="application/vnd.openxmlformats-officedocument.presentationml.slideLayout+xml"/>
  <Override PartName="/ppt/slideLayouts/slideLayout50.xml" ContentType="application/vnd.openxmlformats-officedocument.presentationml.slideLayout+xml"/>
  <Override PartName="/ppt/slideLayouts/slideLayout100.xml" ContentType="application/vnd.openxmlformats-officedocument.presentationml.slideLayout+xml"/>
  <Override PartName="/ppt/slideLayouts/slideLayout40.xml" ContentType="application/vnd.openxmlformats-officedocument.presentationml.slideLayout+xml"/>
  <Override PartName="/ppt/slideLayouts/slideLayout9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72" r:id="rId3"/>
    <p:sldId id="297" r:id="rId4"/>
    <p:sldId id="273" r:id="rId5"/>
    <p:sldId id="275" r:id="rId6"/>
    <p:sldId id="288" r:id="rId7"/>
    <p:sldId id="289" r:id="rId8"/>
    <p:sldId id="290" r:id="rId9"/>
    <p:sldId id="291" r:id="rId10"/>
    <p:sldId id="292" r:id="rId11"/>
    <p:sldId id="293" r:id="rId12"/>
    <p:sldId id="300" r:id="rId13"/>
    <p:sldId id="298" r:id="rId14"/>
    <p:sldId id="299" r:id="rId15"/>
    <p:sldId id="281" r:id="rId16"/>
    <p:sldId id="282" r:id="rId17"/>
    <p:sldId id="283" r:id="rId18"/>
    <p:sldId id="284" r:id="rId19"/>
    <p:sldId id="285" r:id="rId20"/>
    <p:sldId id="286" r:id="rId21"/>
    <p:sldId id="287" r:id="rId22"/>
    <p:sldId id="294" r:id="rId23"/>
    <p:sldId id="295" r:id="rId24"/>
    <p:sldId id="296" r:id="rId2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D788"/>
    <a:srgbClr val="6B34A2"/>
    <a:srgbClr val="01A7BF"/>
    <a:srgbClr val="09C718"/>
    <a:srgbClr val="000000"/>
    <a:srgbClr val="011904"/>
    <a:srgbClr val="00810C"/>
    <a:srgbClr val="0019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4" d="100"/>
          <a:sy n="94" d="100"/>
        </p:scale>
        <p:origin x="115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40.xml"/><Relationship Id="rId1" Type="http://schemas.microsoft.com/office/2011/relationships/chartStyle" Target="style40.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50.xml"/><Relationship Id="rId1" Type="http://schemas.microsoft.com/office/2011/relationships/chartStyle" Target="style50.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60.xml"/><Relationship Id="rId1" Type="http://schemas.microsoft.com/office/2011/relationships/chartStyle" Target="style60.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70.xml"/><Relationship Id="rId1" Type="http://schemas.microsoft.com/office/2011/relationships/chartStyle" Target="style70.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80.xml"/><Relationship Id="rId1" Type="http://schemas.microsoft.com/office/2011/relationships/chartStyle" Target="style80.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90.xml"/><Relationship Id="rId1" Type="http://schemas.microsoft.com/office/2011/relationships/chartStyle" Target="style90.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9169932736001038E-4"/>
          <c:w val="1"/>
          <c:h val="0.9473969891643923"/>
        </c:manualLayout>
      </c:layout>
      <c:lineChart>
        <c:grouping val="standard"/>
        <c:varyColors val="0"/>
        <c:ser>
          <c:idx val="0"/>
          <c:order val="0"/>
          <c:tx>
            <c:strRef>
              <c:f>Sheet1!$B$1</c:f>
              <c:strCache>
                <c:ptCount val="1"/>
                <c:pt idx="0">
                  <c:v>Sales</c:v>
                </c:pt>
              </c:strCache>
            </c:strRef>
          </c:tx>
          <c:spPr>
            <a:ln w="127000" cap="rnd">
              <a:solidFill>
                <a:srgbClr val="31D788"/>
              </a:solidFill>
              <a:round/>
            </a:ln>
            <a:effectLst>
              <a:outerShdw blurRad="635000" dist="63500" dir="5400000" algn="ctr" rotWithShape="0">
                <a:srgbClr val="31D788"/>
              </a:outerShdw>
            </a:effectLst>
          </c:spPr>
          <c:marker>
            <c:symbol val="circle"/>
            <c:size val="5"/>
            <c:spPr>
              <a:solidFill>
                <a:srgbClr val="31D788"/>
              </a:solidFill>
              <a:ln w="152400">
                <a:solidFill>
                  <a:srgbClr val="31D788"/>
                </a:solidFill>
              </a:ln>
              <a:effectLst>
                <a:outerShdw blurRad="635000" dist="63500" dir="5400000" algn="ctr" rotWithShape="0">
                  <a:srgbClr val="31D788"/>
                </a:outerShdw>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13CF-4423-9AF5-5AB22ECE2F54}"/>
                </c:ext>
              </c:extLst>
            </c:dLbl>
            <c:dLbl>
              <c:idx val="1"/>
              <c:layout>
                <c:manualLayout>
                  <c:x val="-7.41162107269836E-2"/>
                  <c:y val="-0.13523082816249488"/>
                </c:manualLayout>
              </c:layout>
              <c:tx>
                <c:rich>
                  <a:bodyPr/>
                  <a:lstStyle/>
                  <a:p>
                    <a:r>
                      <a:rPr lang="en-US" dirty="0"/>
                      <a:t>105M</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3CF-4423-9AF5-5AB22ECE2F54}"/>
                </c:ext>
              </c:extLst>
            </c:dLbl>
            <c:dLbl>
              <c:idx val="2"/>
              <c:layout>
                <c:manualLayout>
                  <c:x val="-5.9290991885741377E-2"/>
                  <c:y val="-0.11921058462956445"/>
                </c:manualLayout>
              </c:layout>
              <c:tx>
                <c:rich>
                  <a:bodyPr/>
                  <a:lstStyle/>
                  <a:p>
                    <a:r>
                      <a:rPr lang="en-US" dirty="0"/>
                      <a:t>90M</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3CF-4423-9AF5-5AB22ECE2F54}"/>
                </c:ext>
              </c:extLst>
            </c:dLbl>
            <c:dLbl>
              <c:idx val="3"/>
              <c:layout>
                <c:manualLayout>
                  <c:x val="-3.1617250048755902E-2"/>
                  <c:y val="-9.2510178741347066E-2"/>
                </c:manualLayout>
              </c:layout>
              <c:tx>
                <c:rich>
                  <a:bodyPr/>
                  <a:lstStyle/>
                  <a:p>
                    <a:r>
                      <a:rPr lang="en-US" dirty="0"/>
                      <a:t>127M</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3CF-4423-9AF5-5AB22ECE2F54}"/>
                </c:ext>
              </c:extLst>
            </c:dLbl>
            <c:dLbl>
              <c:idx val="4"/>
              <c:layout>
                <c:manualLayout>
                  <c:x val="-4.7591442805862166E-2"/>
                  <c:y val="-0.12424371625920171"/>
                </c:manualLayout>
              </c:layout>
              <c:tx>
                <c:rich>
                  <a:bodyPr/>
                  <a:lstStyle/>
                  <a:p>
                    <a:r>
                      <a:rPr lang="en-US" dirty="0"/>
                      <a:t>450M</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3CF-4423-9AF5-5AB22ECE2F54}"/>
                </c:ext>
              </c:extLst>
            </c:dLbl>
            <c:dLbl>
              <c:idx val="5"/>
              <c:layout>
                <c:manualLayout>
                  <c:x val="-6.3405009569853857E-2"/>
                  <c:y val="-0.11089351331509296"/>
                </c:manualLayout>
              </c:layout>
              <c:tx>
                <c:rich>
                  <a:bodyPr/>
                  <a:lstStyle/>
                  <a:p>
                    <a:r>
                      <a:rPr lang="en-US" dirty="0"/>
                      <a:t>520M</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3CF-4423-9AF5-5AB22ECE2F54}"/>
                </c:ext>
              </c:extLst>
            </c:dLbl>
            <c:dLbl>
              <c:idx val="6"/>
              <c:delete val="1"/>
              <c:extLst>
                <c:ext xmlns:c15="http://schemas.microsoft.com/office/drawing/2012/chart" uri="{CE6537A1-D6FC-4f65-9D91-7224C49458BB}"/>
                <c:ext xmlns:c16="http://schemas.microsoft.com/office/drawing/2014/chart" uri="{C3380CC4-5D6E-409C-BE32-E72D297353CC}">
                  <c16:uniqueId val="{00000006-13CF-4423-9AF5-5AB22ECE2F54}"/>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gradFill>
                        <a:gsLst>
                          <a:gs pos="0">
                            <a:schemeClr val="accent1">
                              <a:lumMod val="5000"/>
                              <a:lumOff val="95000"/>
                              <a:alpha val="30000"/>
                            </a:schemeClr>
                          </a:gs>
                          <a:gs pos="90000">
                            <a:schemeClr val="bg1">
                              <a:alpha val="0"/>
                            </a:schemeClr>
                          </a:gs>
                        </a:gsLst>
                        <a:lin ang="5400000" scaled="1"/>
                      </a:gradFill>
                      <a:round/>
                    </a:ln>
                    <a:effectLst/>
                  </c:spPr>
                </c15:leaderLines>
              </c:ext>
            </c:extLst>
          </c:dLbls>
          <c:cat>
            <c:strRef>
              <c:f>Sheet1!$A$2:$A$8</c:f>
              <c:strCache>
                <c:ptCount val="7"/>
                <c:pt idx="0">
                  <c:v>Start</c:v>
                </c:pt>
                <c:pt idx="1">
                  <c:v>Q1</c:v>
                </c:pt>
                <c:pt idx="2">
                  <c:v>Q2</c:v>
                </c:pt>
                <c:pt idx="3">
                  <c:v>Q3</c:v>
                </c:pt>
                <c:pt idx="4">
                  <c:v>Q4</c:v>
                </c:pt>
                <c:pt idx="5">
                  <c:v>Q5</c:v>
                </c:pt>
                <c:pt idx="6">
                  <c:v>END</c:v>
                </c:pt>
              </c:strCache>
            </c:strRef>
          </c:cat>
          <c:val>
            <c:numRef>
              <c:f>Sheet1!$B$2:$B$8</c:f>
              <c:numCache>
                <c:formatCode>"$"#,##0_);[Red]\("$"#,##0\)</c:formatCode>
                <c:ptCount val="7"/>
                <c:pt idx="0">
                  <c:v>10</c:v>
                </c:pt>
                <c:pt idx="1">
                  <c:v>105078100</c:v>
                </c:pt>
                <c:pt idx="2">
                  <c:v>90000000</c:v>
                </c:pt>
                <c:pt idx="3">
                  <c:v>127000000</c:v>
                </c:pt>
                <c:pt idx="4">
                  <c:v>450000000</c:v>
                </c:pt>
                <c:pt idx="5">
                  <c:v>520000000</c:v>
                </c:pt>
                <c:pt idx="6">
                  <c:v>530000000</c:v>
                </c:pt>
              </c:numCache>
            </c:numRef>
          </c:val>
          <c:smooth val="1"/>
          <c:extLst>
            <c:ext xmlns:c16="http://schemas.microsoft.com/office/drawing/2014/chart" uri="{C3380CC4-5D6E-409C-BE32-E72D297353CC}">
              <c16:uniqueId val="{00000007-13CF-4423-9AF5-5AB22ECE2F54}"/>
            </c:ext>
          </c:extLst>
        </c:ser>
        <c:dLbls>
          <c:dLblPos val="t"/>
          <c:showLegendKey val="0"/>
          <c:showVal val="1"/>
          <c:showCatName val="0"/>
          <c:showSerName val="0"/>
          <c:showPercent val="0"/>
          <c:showBubbleSize val="0"/>
        </c:dLbls>
        <c:dropLines>
          <c:spPr>
            <a:ln w="9525" cap="flat" cmpd="sng" algn="ctr">
              <a:gradFill>
                <a:gsLst>
                  <a:gs pos="0">
                    <a:srgbClr val="31D788">
                      <a:alpha val="30000"/>
                    </a:srgbClr>
                  </a:gs>
                  <a:gs pos="90000">
                    <a:srgbClr val="31D788">
                      <a:alpha val="0"/>
                    </a:srgbClr>
                  </a:gs>
                </a:gsLst>
                <a:lin ang="5400000" scaled="1"/>
              </a:gradFill>
              <a:round/>
            </a:ln>
            <a:effectLst/>
          </c:spPr>
        </c:dropLines>
        <c:marker val="1"/>
        <c:smooth val="0"/>
        <c:axId val="302590728"/>
        <c:axId val="302595408"/>
      </c:lineChart>
      <c:catAx>
        <c:axId val="302590728"/>
        <c:scaling>
          <c:orientation val="minMax"/>
        </c:scaling>
        <c:delete val="1"/>
        <c:axPos val="b"/>
        <c:numFmt formatCode="General" sourceLinked="1"/>
        <c:majorTickMark val="none"/>
        <c:minorTickMark val="none"/>
        <c:tickLblPos val="nextTo"/>
        <c:crossAx val="302595408"/>
        <c:crosses val="autoZero"/>
        <c:auto val="1"/>
        <c:lblAlgn val="ctr"/>
        <c:lblOffset val="100"/>
        <c:noMultiLvlLbl val="0"/>
      </c:catAx>
      <c:valAx>
        <c:axId val="302595408"/>
        <c:scaling>
          <c:orientation val="minMax"/>
        </c:scaling>
        <c:delete val="1"/>
        <c:axPos val="l"/>
        <c:numFmt formatCode="&quot;$&quot;#,##0_);[Red]\(&quot;$&quot;#,##0\)" sourceLinked="1"/>
        <c:majorTickMark val="none"/>
        <c:minorTickMark val="none"/>
        <c:tickLblPos val="nextTo"/>
        <c:crossAx val="302590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1.1671852140888872E-2"/>
          <c:w val="1"/>
          <c:h val="0.9473969891643923"/>
        </c:manualLayout>
      </c:layout>
      <c:lineChart>
        <c:grouping val="standard"/>
        <c:varyColors val="0"/>
        <c:ser>
          <c:idx val="0"/>
          <c:order val="0"/>
          <c:tx>
            <c:strRef>
              <c:f>Sheet1!$B$1</c:f>
              <c:strCache>
                <c:ptCount val="1"/>
                <c:pt idx="0">
                  <c:v>Sales</c:v>
                </c:pt>
              </c:strCache>
            </c:strRef>
          </c:tx>
          <c:spPr>
            <a:ln w="127000" cap="rnd">
              <a:solidFill>
                <a:srgbClr val="6B34A2"/>
              </a:solidFill>
              <a:round/>
            </a:ln>
            <a:effectLst>
              <a:outerShdw blurRad="635000" dist="63500" dir="5400000" algn="ctr" rotWithShape="0">
                <a:srgbClr val="6B34A2"/>
              </a:outerShdw>
            </a:effectLst>
          </c:spPr>
          <c:marker>
            <c:symbol val="circle"/>
            <c:size val="5"/>
            <c:spPr>
              <a:solidFill>
                <a:srgbClr val="6B34A2"/>
              </a:solidFill>
              <a:ln w="152400">
                <a:solidFill>
                  <a:srgbClr val="6B34A2"/>
                </a:solidFill>
              </a:ln>
              <a:effectLst>
                <a:outerShdw blurRad="635000" dist="63500" dir="5400000" algn="ctr" rotWithShape="0">
                  <a:srgbClr val="6B34A2"/>
                </a:outerShdw>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3-C71A-49A0-A2B2-F1BEBBC593E1}"/>
                </c:ext>
              </c:extLst>
            </c:dLbl>
            <c:dLbl>
              <c:idx val="1"/>
              <c:layout>
                <c:manualLayout>
                  <c:x val="-4.8419164735497081E-2"/>
                  <c:y val="-0.1005203005078122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71A-49A0-A2B2-F1BEBBC593E1}"/>
                </c:ext>
              </c:extLst>
            </c:dLbl>
            <c:dLbl>
              <c:idx val="2"/>
              <c:layout>
                <c:manualLayout>
                  <c:x val="-5.9290991885741377E-2"/>
                  <c:y val="-0.1192105846295644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71A-49A0-A2B2-F1BEBBC593E1}"/>
                </c:ext>
              </c:extLst>
            </c:dLbl>
            <c:dLbl>
              <c:idx val="3"/>
              <c:layout>
                <c:manualLayout>
                  <c:x val="-4.7430816812747606E-2"/>
                  <c:y val="-9.78502599189905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71A-49A0-A2B2-F1BEBBC593E1}"/>
                </c:ext>
              </c:extLst>
            </c:dLbl>
            <c:dLbl>
              <c:idx val="4"/>
              <c:layout>
                <c:manualLayout>
                  <c:x val="-4.7591442805862166E-2"/>
                  <c:y val="-0.1242437162592017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71A-49A0-A2B2-F1BEBBC593E1}"/>
                </c:ext>
              </c:extLst>
            </c:dLbl>
            <c:dLbl>
              <c:idx val="5"/>
              <c:layout>
                <c:manualLayout>
                  <c:x val="-6.3405009569853857E-2"/>
                  <c:y val="-0.1108935133150929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71A-49A0-A2B2-F1BEBBC593E1}"/>
                </c:ext>
              </c:extLst>
            </c:dLbl>
            <c:dLbl>
              <c:idx val="6"/>
              <c:delete val="1"/>
              <c:extLst>
                <c:ext xmlns:c15="http://schemas.microsoft.com/office/drawing/2012/chart" uri="{CE6537A1-D6FC-4f65-9D91-7224C49458BB}"/>
                <c:ext xmlns:c16="http://schemas.microsoft.com/office/drawing/2014/chart" uri="{C3380CC4-5D6E-409C-BE32-E72D297353CC}">
                  <c16:uniqueId val="{00000004-C71A-49A0-A2B2-F1BEBBC593E1}"/>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gradFill>
                        <a:gsLst>
                          <a:gs pos="0">
                            <a:schemeClr val="accent1">
                              <a:lumMod val="5000"/>
                              <a:lumOff val="95000"/>
                              <a:alpha val="30000"/>
                            </a:schemeClr>
                          </a:gs>
                          <a:gs pos="90000">
                            <a:schemeClr val="bg1">
                              <a:alpha val="0"/>
                            </a:schemeClr>
                          </a:gs>
                        </a:gsLst>
                        <a:lin ang="5400000" scaled="1"/>
                      </a:gradFill>
                      <a:round/>
                    </a:ln>
                    <a:effectLst/>
                  </c:spPr>
                </c15:leaderLines>
              </c:ext>
            </c:extLst>
          </c:dLbls>
          <c:cat>
            <c:strRef>
              <c:f>Sheet1!$A$2:$A$8</c:f>
              <c:strCache>
                <c:ptCount val="7"/>
                <c:pt idx="0">
                  <c:v>Start</c:v>
                </c:pt>
                <c:pt idx="1">
                  <c:v>Q1</c:v>
                </c:pt>
                <c:pt idx="2">
                  <c:v>Q2</c:v>
                </c:pt>
                <c:pt idx="3">
                  <c:v>Q3</c:v>
                </c:pt>
                <c:pt idx="4">
                  <c:v>Q4</c:v>
                </c:pt>
                <c:pt idx="5">
                  <c:v>Q5</c:v>
                </c:pt>
                <c:pt idx="6">
                  <c:v>END</c:v>
                </c:pt>
              </c:strCache>
            </c:strRef>
          </c:cat>
          <c:val>
            <c:numRef>
              <c:f>Sheet1!$B$2:$B$8</c:f>
              <c:numCache>
                <c:formatCode>"$"#,##0_);[Red]\("$"#,##0\)</c:formatCode>
                <c:ptCount val="7"/>
                <c:pt idx="0">
                  <c:v>10678</c:v>
                </c:pt>
                <c:pt idx="1">
                  <c:v>15312</c:v>
                </c:pt>
                <c:pt idx="2">
                  <c:v>15023</c:v>
                </c:pt>
                <c:pt idx="3">
                  <c:v>23432</c:v>
                </c:pt>
                <c:pt idx="4">
                  <c:v>14923</c:v>
                </c:pt>
                <c:pt idx="5">
                  <c:v>20567</c:v>
                </c:pt>
                <c:pt idx="6">
                  <c:v>30325</c:v>
                </c:pt>
              </c:numCache>
            </c:numRef>
          </c:val>
          <c:smooth val="1"/>
          <c:extLst>
            <c:ext xmlns:c16="http://schemas.microsoft.com/office/drawing/2014/chart" uri="{C3380CC4-5D6E-409C-BE32-E72D297353CC}">
              <c16:uniqueId val="{00000000-C71A-49A0-A2B2-F1BEBBC593E1}"/>
            </c:ext>
          </c:extLst>
        </c:ser>
        <c:dLbls>
          <c:dLblPos val="t"/>
          <c:showLegendKey val="0"/>
          <c:showVal val="1"/>
          <c:showCatName val="0"/>
          <c:showSerName val="0"/>
          <c:showPercent val="0"/>
          <c:showBubbleSize val="0"/>
        </c:dLbls>
        <c:dropLines>
          <c:spPr>
            <a:ln w="9525" cap="flat" cmpd="sng" algn="ctr">
              <a:gradFill>
                <a:gsLst>
                  <a:gs pos="0">
                    <a:srgbClr val="6B34A2">
                      <a:alpha val="30000"/>
                    </a:srgbClr>
                  </a:gs>
                  <a:gs pos="90000">
                    <a:srgbClr val="6B34A2">
                      <a:alpha val="0"/>
                    </a:srgbClr>
                  </a:gs>
                </a:gsLst>
                <a:lin ang="5400000" scaled="1"/>
              </a:gradFill>
              <a:round/>
            </a:ln>
            <a:effectLst/>
          </c:spPr>
        </c:dropLines>
        <c:marker val="1"/>
        <c:smooth val="0"/>
        <c:axId val="302590728"/>
        <c:axId val="302595408"/>
      </c:lineChart>
      <c:catAx>
        <c:axId val="302590728"/>
        <c:scaling>
          <c:orientation val="minMax"/>
        </c:scaling>
        <c:delete val="1"/>
        <c:axPos val="b"/>
        <c:numFmt formatCode="General" sourceLinked="1"/>
        <c:majorTickMark val="none"/>
        <c:minorTickMark val="none"/>
        <c:tickLblPos val="nextTo"/>
        <c:crossAx val="302595408"/>
        <c:crosses val="autoZero"/>
        <c:auto val="1"/>
        <c:lblAlgn val="ctr"/>
        <c:lblOffset val="100"/>
        <c:noMultiLvlLbl val="0"/>
      </c:catAx>
      <c:valAx>
        <c:axId val="302595408"/>
        <c:scaling>
          <c:orientation val="minMax"/>
        </c:scaling>
        <c:delete val="1"/>
        <c:axPos val="l"/>
        <c:numFmt formatCode="&quot;$&quot;#,##0_);[Red]\(&quot;$&quot;#,##0\)" sourceLinked="1"/>
        <c:majorTickMark val="none"/>
        <c:minorTickMark val="none"/>
        <c:tickLblPos val="nextTo"/>
        <c:crossAx val="302590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glow rad="127000">
        <a:srgbClr val="01A8BF"/>
      </a:glow>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3712348748507823E-2"/>
          <c:w val="1"/>
          <c:h val="0.9473969891643923"/>
        </c:manualLayout>
      </c:layout>
      <c:lineChart>
        <c:grouping val="standard"/>
        <c:varyColors val="0"/>
        <c:ser>
          <c:idx val="0"/>
          <c:order val="0"/>
          <c:tx>
            <c:strRef>
              <c:f>Sheet1!$B$1</c:f>
              <c:strCache>
                <c:ptCount val="1"/>
                <c:pt idx="0">
                  <c:v>Sales</c:v>
                </c:pt>
              </c:strCache>
            </c:strRef>
          </c:tx>
          <c:spPr>
            <a:ln w="63500" cap="rnd">
              <a:solidFill>
                <a:srgbClr val="6B34A2">
                  <a:alpha val="16000"/>
                </a:srgbClr>
              </a:solidFill>
              <a:prstDash val="sysDot"/>
              <a:round/>
            </a:ln>
            <a:effectLst>
              <a:outerShdw blurRad="635000" dist="63500" dir="5400000" algn="ctr" rotWithShape="0">
                <a:srgbClr val="6B34A2"/>
              </a:outerShdw>
            </a:effectLst>
          </c:spPr>
          <c:marker>
            <c:symbol val="none"/>
          </c:marker>
          <c:dLbls>
            <c:delete val="1"/>
          </c:dLbls>
          <c:cat>
            <c:strRef>
              <c:f>Sheet1!$A$2:$A$8</c:f>
              <c:strCache>
                <c:ptCount val="7"/>
                <c:pt idx="0">
                  <c:v>Start</c:v>
                </c:pt>
                <c:pt idx="1">
                  <c:v>Q1</c:v>
                </c:pt>
                <c:pt idx="2">
                  <c:v>Q2</c:v>
                </c:pt>
                <c:pt idx="3">
                  <c:v>Q3</c:v>
                </c:pt>
                <c:pt idx="4">
                  <c:v>Q4</c:v>
                </c:pt>
                <c:pt idx="5">
                  <c:v>Q5</c:v>
                </c:pt>
                <c:pt idx="6">
                  <c:v>END</c:v>
                </c:pt>
              </c:strCache>
            </c:strRef>
          </c:cat>
          <c:val>
            <c:numRef>
              <c:f>Sheet1!$B$2:$B$8</c:f>
              <c:numCache>
                <c:formatCode>"$"#,##0_);[Red]\("$"#,##0\)</c:formatCode>
                <c:ptCount val="7"/>
                <c:pt idx="0">
                  <c:v>12834</c:v>
                </c:pt>
                <c:pt idx="1">
                  <c:v>19345</c:v>
                </c:pt>
                <c:pt idx="2">
                  <c:v>16923</c:v>
                </c:pt>
                <c:pt idx="3">
                  <c:v>25871</c:v>
                </c:pt>
                <c:pt idx="4">
                  <c:v>18234</c:v>
                </c:pt>
                <c:pt idx="5">
                  <c:v>32493</c:v>
                </c:pt>
                <c:pt idx="6">
                  <c:v>45789</c:v>
                </c:pt>
              </c:numCache>
            </c:numRef>
          </c:val>
          <c:smooth val="1"/>
          <c:extLst>
            <c:ext xmlns:c16="http://schemas.microsoft.com/office/drawing/2014/chart" uri="{C3380CC4-5D6E-409C-BE32-E72D297353CC}">
              <c16:uniqueId val="{00000000-0191-4274-8FD3-00E3C26AFC5A}"/>
            </c:ext>
          </c:extLst>
        </c:ser>
        <c:dLbls>
          <c:dLblPos val="t"/>
          <c:showLegendKey val="0"/>
          <c:showVal val="1"/>
          <c:showCatName val="0"/>
          <c:showSerName val="0"/>
          <c:showPercent val="0"/>
          <c:showBubbleSize val="0"/>
        </c:dLbls>
        <c:smooth val="0"/>
        <c:axId val="302590728"/>
        <c:axId val="302595408"/>
      </c:lineChart>
      <c:catAx>
        <c:axId val="302590728"/>
        <c:scaling>
          <c:orientation val="minMax"/>
        </c:scaling>
        <c:delete val="1"/>
        <c:axPos val="b"/>
        <c:numFmt formatCode="General" sourceLinked="1"/>
        <c:majorTickMark val="none"/>
        <c:minorTickMark val="none"/>
        <c:tickLblPos val="nextTo"/>
        <c:crossAx val="302595408"/>
        <c:crosses val="autoZero"/>
        <c:auto val="1"/>
        <c:lblAlgn val="ctr"/>
        <c:lblOffset val="100"/>
        <c:noMultiLvlLbl val="0"/>
      </c:catAx>
      <c:valAx>
        <c:axId val="302595408"/>
        <c:scaling>
          <c:orientation val="minMax"/>
        </c:scaling>
        <c:delete val="1"/>
        <c:axPos val="l"/>
        <c:numFmt formatCode="&quot;$&quot;#,##0_);[Red]\(&quot;$&quot;#,##0\)" sourceLinked="1"/>
        <c:majorTickMark val="none"/>
        <c:minorTickMark val="none"/>
        <c:tickLblPos val="nextTo"/>
        <c:crossAx val="302590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glow rad="127000">
        <a:srgbClr val="01A8BF"/>
      </a:glow>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1.1671852140888872E-2"/>
          <c:w val="1"/>
          <c:h val="0.9473969891643923"/>
        </c:manualLayout>
      </c:layout>
      <c:lineChart>
        <c:grouping val="standard"/>
        <c:varyColors val="0"/>
        <c:ser>
          <c:idx val="0"/>
          <c:order val="0"/>
          <c:tx>
            <c:strRef>
              <c:f>Sheet1!$B$1</c:f>
              <c:strCache>
                <c:ptCount val="1"/>
                <c:pt idx="0">
                  <c:v>Sales</c:v>
                </c:pt>
              </c:strCache>
            </c:strRef>
          </c:tx>
          <c:spPr>
            <a:ln w="63500" cap="rnd">
              <a:solidFill>
                <a:srgbClr val="6B34A2">
                  <a:alpha val="16000"/>
                </a:srgbClr>
              </a:solidFill>
              <a:prstDash val="sysDot"/>
              <a:round/>
            </a:ln>
            <a:effectLst>
              <a:outerShdw blurRad="635000" dist="63500" dir="5400000" algn="ctr" rotWithShape="0">
                <a:srgbClr val="01A8BF"/>
              </a:outerShdw>
            </a:effectLst>
          </c:spPr>
          <c:marker>
            <c:symbol val="none"/>
          </c:marker>
          <c:dLbls>
            <c:delete val="1"/>
          </c:dLbls>
          <c:cat>
            <c:strRef>
              <c:f>Sheet1!$A$2:$A$8</c:f>
              <c:strCache>
                <c:ptCount val="7"/>
                <c:pt idx="0">
                  <c:v>Start</c:v>
                </c:pt>
                <c:pt idx="1">
                  <c:v>Q1</c:v>
                </c:pt>
                <c:pt idx="2">
                  <c:v>Q2</c:v>
                </c:pt>
                <c:pt idx="3">
                  <c:v>Q3</c:v>
                </c:pt>
                <c:pt idx="4">
                  <c:v>Q4</c:v>
                </c:pt>
                <c:pt idx="5">
                  <c:v>Q5</c:v>
                </c:pt>
                <c:pt idx="6">
                  <c:v>END</c:v>
                </c:pt>
              </c:strCache>
            </c:strRef>
          </c:cat>
          <c:val>
            <c:numRef>
              <c:f>Sheet1!$B$2:$B$8</c:f>
              <c:numCache>
                <c:formatCode>"$"#,##0_);[Red]\("$"#,##0\)</c:formatCode>
                <c:ptCount val="7"/>
                <c:pt idx="0">
                  <c:v>20000</c:v>
                </c:pt>
                <c:pt idx="1">
                  <c:v>49561</c:v>
                </c:pt>
                <c:pt idx="2">
                  <c:v>38923</c:v>
                </c:pt>
                <c:pt idx="3">
                  <c:v>94243</c:v>
                </c:pt>
                <c:pt idx="4">
                  <c:v>52874</c:v>
                </c:pt>
                <c:pt idx="5">
                  <c:v>98248</c:v>
                </c:pt>
                <c:pt idx="6">
                  <c:v>102324</c:v>
                </c:pt>
              </c:numCache>
            </c:numRef>
          </c:val>
          <c:smooth val="1"/>
          <c:extLst>
            <c:ext xmlns:c16="http://schemas.microsoft.com/office/drawing/2014/chart" uri="{C3380CC4-5D6E-409C-BE32-E72D297353CC}">
              <c16:uniqueId val="{00000000-F900-42FB-A4FE-9B60266DCA8D}"/>
            </c:ext>
          </c:extLst>
        </c:ser>
        <c:dLbls>
          <c:dLblPos val="t"/>
          <c:showLegendKey val="0"/>
          <c:showVal val="1"/>
          <c:showCatName val="0"/>
          <c:showSerName val="0"/>
          <c:showPercent val="0"/>
          <c:showBubbleSize val="0"/>
        </c:dLbls>
        <c:smooth val="0"/>
        <c:axId val="302590728"/>
        <c:axId val="302595408"/>
      </c:lineChart>
      <c:catAx>
        <c:axId val="302590728"/>
        <c:scaling>
          <c:orientation val="minMax"/>
        </c:scaling>
        <c:delete val="1"/>
        <c:axPos val="b"/>
        <c:numFmt formatCode="General" sourceLinked="1"/>
        <c:majorTickMark val="none"/>
        <c:minorTickMark val="none"/>
        <c:tickLblPos val="nextTo"/>
        <c:crossAx val="302595408"/>
        <c:crosses val="autoZero"/>
        <c:auto val="1"/>
        <c:lblAlgn val="ctr"/>
        <c:lblOffset val="100"/>
        <c:noMultiLvlLbl val="0"/>
      </c:catAx>
      <c:valAx>
        <c:axId val="302595408"/>
        <c:scaling>
          <c:orientation val="minMax"/>
        </c:scaling>
        <c:delete val="1"/>
        <c:axPos val="l"/>
        <c:numFmt formatCode="&quot;$&quot;#,##0_);[Red]\(&quot;$&quot;#,##0\)" sourceLinked="1"/>
        <c:majorTickMark val="none"/>
        <c:minorTickMark val="none"/>
        <c:tickLblPos val="nextTo"/>
        <c:crossAx val="302590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1722470514973043E-2"/>
          <c:w val="1"/>
          <c:h val="0.9473969891643923"/>
        </c:manualLayout>
      </c:layout>
      <c:lineChart>
        <c:grouping val="standard"/>
        <c:varyColors val="0"/>
        <c:ser>
          <c:idx val="0"/>
          <c:order val="0"/>
          <c:tx>
            <c:strRef>
              <c:f>Sheet1!$B$1</c:f>
              <c:strCache>
                <c:ptCount val="1"/>
                <c:pt idx="0">
                  <c:v>Sales</c:v>
                </c:pt>
              </c:strCache>
            </c:strRef>
          </c:tx>
          <c:spPr>
            <a:ln w="63500" cap="rnd">
              <a:solidFill>
                <a:srgbClr val="31D788">
                  <a:alpha val="15000"/>
                </a:srgbClr>
              </a:solidFill>
              <a:prstDash val="sysDot"/>
              <a:round/>
            </a:ln>
            <a:effectLst>
              <a:outerShdw blurRad="635000" dist="63500" dir="5400000" algn="ctr" rotWithShape="0">
                <a:srgbClr val="6B34A2"/>
              </a:outerShdw>
            </a:effectLst>
          </c:spPr>
          <c:marker>
            <c:symbol val="none"/>
          </c:marker>
          <c:dLbls>
            <c:delete val="1"/>
          </c:dLbls>
          <c:cat>
            <c:strRef>
              <c:f>Sheet1!$A$2:$A$8</c:f>
              <c:strCache>
                <c:ptCount val="7"/>
                <c:pt idx="0">
                  <c:v>Start</c:v>
                </c:pt>
                <c:pt idx="1">
                  <c:v>Q1</c:v>
                </c:pt>
                <c:pt idx="2">
                  <c:v>Q2</c:v>
                </c:pt>
                <c:pt idx="3">
                  <c:v>Q3</c:v>
                </c:pt>
                <c:pt idx="4">
                  <c:v>Q4</c:v>
                </c:pt>
                <c:pt idx="5">
                  <c:v>Q5</c:v>
                </c:pt>
                <c:pt idx="6">
                  <c:v>END</c:v>
                </c:pt>
              </c:strCache>
            </c:strRef>
          </c:cat>
          <c:val>
            <c:numRef>
              <c:f>Sheet1!$B$2:$B$8</c:f>
              <c:numCache>
                <c:formatCode>"$"#,##0_);[Red]\("$"#,##0\)</c:formatCode>
                <c:ptCount val="7"/>
                <c:pt idx="0">
                  <c:v>1</c:v>
                </c:pt>
                <c:pt idx="1">
                  <c:v>85</c:v>
                </c:pt>
                <c:pt idx="2">
                  <c:v>105</c:v>
                </c:pt>
                <c:pt idx="3">
                  <c:v>90</c:v>
                </c:pt>
                <c:pt idx="4">
                  <c:v>120</c:v>
                </c:pt>
                <c:pt idx="5">
                  <c:v>180</c:v>
                </c:pt>
                <c:pt idx="6">
                  <c:v>200</c:v>
                </c:pt>
              </c:numCache>
            </c:numRef>
          </c:val>
          <c:smooth val="1"/>
          <c:extLst>
            <c:ext xmlns:c16="http://schemas.microsoft.com/office/drawing/2014/chart" uri="{C3380CC4-5D6E-409C-BE32-E72D297353CC}">
              <c16:uniqueId val="{00000007-BC2C-4506-AFF9-1897803573C7}"/>
            </c:ext>
          </c:extLst>
        </c:ser>
        <c:dLbls>
          <c:dLblPos val="t"/>
          <c:showLegendKey val="0"/>
          <c:showVal val="1"/>
          <c:showCatName val="0"/>
          <c:showSerName val="0"/>
          <c:showPercent val="0"/>
          <c:showBubbleSize val="0"/>
        </c:dLbls>
        <c:dropLines>
          <c:spPr>
            <a:ln w="9525" cap="flat" cmpd="sng" algn="ctr">
              <a:gradFill>
                <a:gsLst>
                  <a:gs pos="0">
                    <a:srgbClr val="6B34A2">
                      <a:alpha val="30000"/>
                    </a:srgbClr>
                  </a:gs>
                  <a:gs pos="90000">
                    <a:srgbClr val="6B34A2">
                      <a:alpha val="0"/>
                    </a:srgbClr>
                  </a:gs>
                </a:gsLst>
                <a:lin ang="5400000" scaled="1"/>
              </a:gradFill>
              <a:round/>
            </a:ln>
            <a:effectLst/>
          </c:spPr>
        </c:dropLines>
        <c:smooth val="0"/>
        <c:axId val="302590728"/>
        <c:axId val="302595408"/>
      </c:lineChart>
      <c:catAx>
        <c:axId val="302590728"/>
        <c:scaling>
          <c:orientation val="minMax"/>
        </c:scaling>
        <c:delete val="1"/>
        <c:axPos val="b"/>
        <c:numFmt formatCode="General" sourceLinked="1"/>
        <c:majorTickMark val="none"/>
        <c:minorTickMark val="none"/>
        <c:tickLblPos val="nextTo"/>
        <c:crossAx val="302595408"/>
        <c:crosses val="autoZero"/>
        <c:auto val="1"/>
        <c:lblAlgn val="ctr"/>
        <c:lblOffset val="100"/>
        <c:noMultiLvlLbl val="0"/>
      </c:catAx>
      <c:valAx>
        <c:axId val="302595408"/>
        <c:scaling>
          <c:orientation val="minMax"/>
        </c:scaling>
        <c:delete val="1"/>
        <c:axPos val="l"/>
        <c:numFmt formatCode="&quot;$&quot;#,##0_);[Red]\(&quot;$&quot;#,##0\)" sourceLinked="1"/>
        <c:majorTickMark val="none"/>
        <c:minorTickMark val="none"/>
        <c:tickLblPos val="nextTo"/>
        <c:crossAx val="302590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glow rad="127000">
        <a:srgbClr val="01A8BF"/>
      </a:glow>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1.1671852140888872E-2"/>
          <c:w val="1"/>
          <c:h val="0.9473969891643923"/>
        </c:manualLayout>
      </c:layout>
      <c:lineChart>
        <c:grouping val="standard"/>
        <c:varyColors val="0"/>
        <c:ser>
          <c:idx val="0"/>
          <c:order val="0"/>
          <c:tx>
            <c:strRef>
              <c:f>Sheet1!$B$1</c:f>
              <c:strCache>
                <c:ptCount val="1"/>
                <c:pt idx="0">
                  <c:v>Sales</c:v>
                </c:pt>
              </c:strCache>
            </c:strRef>
          </c:tx>
          <c:spPr>
            <a:ln w="63500" cap="rnd">
              <a:solidFill>
                <a:srgbClr val="31D788">
                  <a:alpha val="15000"/>
                </a:srgbClr>
              </a:solidFill>
              <a:prstDash val="sysDot"/>
              <a:round/>
            </a:ln>
            <a:effectLst>
              <a:outerShdw blurRad="635000" dist="63500" dir="5400000" algn="ctr" rotWithShape="0">
                <a:srgbClr val="01A8BF"/>
              </a:outerShdw>
            </a:effectLst>
          </c:spPr>
          <c:marker>
            <c:symbol val="none"/>
          </c:marker>
          <c:dLbls>
            <c:delete val="1"/>
          </c:dLbls>
          <c:cat>
            <c:strRef>
              <c:f>Sheet1!$A$2:$A$8</c:f>
              <c:strCache>
                <c:ptCount val="7"/>
                <c:pt idx="0">
                  <c:v>Start</c:v>
                </c:pt>
                <c:pt idx="1">
                  <c:v>Q1</c:v>
                </c:pt>
                <c:pt idx="2">
                  <c:v>Q2</c:v>
                </c:pt>
                <c:pt idx="3">
                  <c:v>Q3</c:v>
                </c:pt>
                <c:pt idx="4">
                  <c:v>Q4</c:v>
                </c:pt>
                <c:pt idx="5">
                  <c:v>Q5</c:v>
                </c:pt>
                <c:pt idx="6">
                  <c:v>END</c:v>
                </c:pt>
              </c:strCache>
            </c:strRef>
          </c:cat>
          <c:val>
            <c:numRef>
              <c:f>Sheet1!$B$2:$B$8</c:f>
              <c:numCache>
                <c:formatCode>"$"#,##0_);[Red]\("$"#,##0\)</c:formatCode>
                <c:ptCount val="7"/>
                <c:pt idx="0">
                  <c:v>1</c:v>
                </c:pt>
                <c:pt idx="1">
                  <c:v>220</c:v>
                </c:pt>
                <c:pt idx="2">
                  <c:v>300</c:v>
                </c:pt>
                <c:pt idx="3">
                  <c:v>250</c:v>
                </c:pt>
                <c:pt idx="4">
                  <c:v>400</c:v>
                </c:pt>
                <c:pt idx="5">
                  <c:v>430</c:v>
                </c:pt>
                <c:pt idx="6">
                  <c:v>480</c:v>
                </c:pt>
              </c:numCache>
            </c:numRef>
          </c:val>
          <c:smooth val="1"/>
          <c:extLst>
            <c:ext xmlns:c16="http://schemas.microsoft.com/office/drawing/2014/chart" uri="{C3380CC4-5D6E-409C-BE32-E72D297353CC}">
              <c16:uniqueId val="{00000007-3F86-4CA1-9D6D-8C825D734D44}"/>
            </c:ext>
          </c:extLst>
        </c:ser>
        <c:dLbls>
          <c:dLblPos val="t"/>
          <c:showLegendKey val="0"/>
          <c:showVal val="1"/>
          <c:showCatName val="0"/>
          <c:showSerName val="0"/>
          <c:showPercent val="0"/>
          <c:showBubbleSize val="0"/>
        </c:dLbls>
        <c:smooth val="0"/>
        <c:axId val="302590728"/>
        <c:axId val="302595408"/>
      </c:lineChart>
      <c:catAx>
        <c:axId val="302590728"/>
        <c:scaling>
          <c:orientation val="minMax"/>
        </c:scaling>
        <c:delete val="1"/>
        <c:axPos val="b"/>
        <c:numFmt formatCode="General" sourceLinked="1"/>
        <c:majorTickMark val="none"/>
        <c:minorTickMark val="none"/>
        <c:tickLblPos val="nextTo"/>
        <c:crossAx val="302595408"/>
        <c:crosses val="autoZero"/>
        <c:auto val="1"/>
        <c:lblAlgn val="ctr"/>
        <c:lblOffset val="100"/>
        <c:noMultiLvlLbl val="0"/>
      </c:catAx>
      <c:valAx>
        <c:axId val="302595408"/>
        <c:scaling>
          <c:orientation val="minMax"/>
        </c:scaling>
        <c:delete val="1"/>
        <c:axPos val="l"/>
        <c:numFmt formatCode="&quot;$&quot;#,##0_);[Red]\(&quot;$&quot;#,##0\)" sourceLinked="1"/>
        <c:majorTickMark val="none"/>
        <c:minorTickMark val="none"/>
        <c:tickLblPos val="nextTo"/>
        <c:crossAx val="302590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glow rad="127000">
        <a:srgbClr val="01A8BF"/>
      </a:glow>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1.1671852140888872E-2"/>
          <c:w val="1"/>
          <c:h val="0.9473969891643923"/>
        </c:manualLayout>
      </c:layout>
      <c:lineChart>
        <c:grouping val="standard"/>
        <c:varyColors val="0"/>
        <c:ser>
          <c:idx val="0"/>
          <c:order val="0"/>
          <c:tx>
            <c:strRef>
              <c:f>Sheet1!$B$1</c:f>
              <c:strCache>
                <c:ptCount val="1"/>
                <c:pt idx="0">
                  <c:v>Sales</c:v>
                </c:pt>
              </c:strCache>
            </c:strRef>
          </c:tx>
          <c:spPr>
            <a:ln w="127000" cap="rnd">
              <a:solidFill>
                <a:srgbClr val="01A8BF"/>
              </a:solidFill>
              <a:round/>
            </a:ln>
            <a:effectLst>
              <a:outerShdw blurRad="635000" dist="63500" dir="5400000" algn="ctr" rotWithShape="0">
                <a:srgbClr val="01A8BF"/>
              </a:outerShdw>
            </a:effectLst>
          </c:spPr>
          <c:marker>
            <c:symbol val="circle"/>
            <c:size val="5"/>
            <c:spPr>
              <a:solidFill>
                <a:srgbClr val="01A8BF"/>
              </a:solidFill>
              <a:ln w="152400">
                <a:solidFill>
                  <a:srgbClr val="01A8BF"/>
                </a:solidFill>
              </a:ln>
              <a:effectLst>
                <a:outerShdw blurRad="635000" dist="63500" dir="5400000" algn="ctr" rotWithShape="0">
                  <a:srgbClr val="01A8BF"/>
                </a:outerShdw>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9D3B-405D-8291-CEE4F5D0404B}"/>
                </c:ext>
              </c:extLst>
            </c:dLbl>
            <c:dLbl>
              <c:idx val="1"/>
              <c:layout>
                <c:manualLayout>
                  <c:x val="-4.8419164735497081E-2"/>
                  <c:y val="-0.10052030050781229"/>
                </c:manualLayout>
              </c:layout>
              <c:tx>
                <c:rich>
                  <a:bodyPr/>
                  <a:lstStyle/>
                  <a:p>
                    <a:r>
                      <a:rPr lang="en-US" dirty="0"/>
                      <a:t>220M</a:t>
                    </a:r>
                  </a:p>
                </c:rich>
              </c:tx>
              <c:dLblPos val="r"/>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D3B-405D-8291-CEE4F5D0404B}"/>
                </c:ext>
              </c:extLst>
            </c:dLbl>
            <c:dLbl>
              <c:idx val="2"/>
              <c:layout>
                <c:manualLayout>
                  <c:x val="6.928318938473863E-3"/>
                  <c:y val="-0.11921058462956451"/>
                </c:manualLayout>
              </c:layout>
              <c:tx>
                <c:rich>
                  <a:bodyPr/>
                  <a:lstStyle/>
                  <a:p>
                    <a:r>
                      <a:rPr lang="en-US" dirty="0"/>
                      <a:t>300M</a:t>
                    </a:r>
                  </a:p>
                </c:rich>
              </c:tx>
              <c:dLblPos val="r"/>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9D3B-405D-8291-CEE4F5D0404B}"/>
                </c:ext>
              </c:extLst>
            </c:dLbl>
            <c:dLbl>
              <c:idx val="3"/>
              <c:layout>
                <c:manualLayout>
                  <c:x val="-4.7430816812747606E-2"/>
                  <c:y val="-9.7850259918990545E-2"/>
                </c:manualLayout>
              </c:layout>
              <c:tx>
                <c:rich>
                  <a:bodyPr/>
                  <a:lstStyle/>
                  <a:p>
                    <a:r>
                      <a:rPr lang="en-US" dirty="0"/>
                      <a:t>260M</a:t>
                    </a:r>
                  </a:p>
                </c:rich>
              </c:tx>
              <c:dLblPos val="r"/>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D3B-405D-8291-CEE4F5D0404B}"/>
                </c:ext>
              </c:extLst>
            </c:dLbl>
            <c:dLbl>
              <c:idx val="4"/>
              <c:layout>
                <c:manualLayout>
                  <c:x val="-4.7591442805862166E-2"/>
                  <c:y val="-0.12424371625920171"/>
                </c:manualLayout>
              </c:layout>
              <c:tx>
                <c:rich>
                  <a:bodyPr/>
                  <a:lstStyle/>
                  <a:p>
                    <a:r>
                      <a:rPr lang="en-US" dirty="0"/>
                      <a:t>400M</a:t>
                    </a:r>
                  </a:p>
                </c:rich>
              </c:tx>
              <c:dLblPos val="r"/>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9D3B-405D-8291-CEE4F5D0404B}"/>
                </c:ext>
              </c:extLst>
            </c:dLbl>
            <c:dLbl>
              <c:idx val="5"/>
              <c:layout>
                <c:manualLayout>
                  <c:x val="-6.3405009569853857E-2"/>
                  <c:y val="-0.11089351331509296"/>
                </c:manualLayout>
              </c:layout>
              <c:tx>
                <c:rich>
                  <a:bodyPr/>
                  <a:lstStyle/>
                  <a:p>
                    <a:r>
                      <a:rPr lang="en-US" dirty="0"/>
                      <a:t>430M</a:t>
                    </a:r>
                  </a:p>
                </c:rich>
              </c:tx>
              <c:dLblPos val="r"/>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9D3B-405D-8291-CEE4F5D0404B}"/>
                </c:ext>
              </c:extLst>
            </c:dLbl>
            <c:dLbl>
              <c:idx val="6"/>
              <c:delete val="1"/>
              <c:extLst>
                <c:ext xmlns:c15="http://schemas.microsoft.com/office/drawing/2012/chart" uri="{CE6537A1-D6FC-4f65-9D91-7224C49458BB}"/>
                <c:ext xmlns:c16="http://schemas.microsoft.com/office/drawing/2014/chart" uri="{C3380CC4-5D6E-409C-BE32-E72D297353CC}">
                  <c16:uniqueId val="{00000006-9D3B-405D-8291-CEE4F5D0404B}"/>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ru-RU"/>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gradFill>
                        <a:gsLst>
                          <a:gs pos="0">
                            <a:schemeClr val="accent1">
                              <a:lumMod val="5000"/>
                              <a:lumOff val="95000"/>
                              <a:alpha val="30000"/>
                            </a:schemeClr>
                          </a:gs>
                          <a:gs pos="90000">
                            <a:schemeClr val="bg1">
                              <a:alpha val="0"/>
                            </a:schemeClr>
                          </a:gs>
                        </a:gsLst>
                        <a:lin ang="5400000" scaled="1"/>
                      </a:gradFill>
                      <a:round/>
                    </a:ln>
                    <a:effectLst/>
                  </c:spPr>
                </c15:leaderLines>
              </c:ext>
            </c:extLst>
          </c:dLbls>
          <c:cat>
            <c:strRef>
              <c:f>Sheet1!$A$2:$A$8</c:f>
              <c:strCache>
                <c:ptCount val="7"/>
                <c:pt idx="0">
                  <c:v>Start</c:v>
                </c:pt>
                <c:pt idx="1">
                  <c:v>Q1</c:v>
                </c:pt>
                <c:pt idx="2">
                  <c:v>Q2</c:v>
                </c:pt>
                <c:pt idx="3">
                  <c:v>Q3</c:v>
                </c:pt>
                <c:pt idx="4">
                  <c:v>Q4</c:v>
                </c:pt>
                <c:pt idx="5">
                  <c:v>Q5</c:v>
                </c:pt>
                <c:pt idx="6">
                  <c:v>END</c:v>
                </c:pt>
              </c:strCache>
            </c:strRef>
          </c:cat>
          <c:val>
            <c:numRef>
              <c:f>Sheet1!$B$2:$B$8</c:f>
              <c:numCache>
                <c:formatCode>"$"#,##0_);[Red]\("$"#,##0\)</c:formatCode>
                <c:ptCount val="7"/>
                <c:pt idx="0">
                  <c:v>1</c:v>
                </c:pt>
                <c:pt idx="1">
                  <c:v>220</c:v>
                </c:pt>
                <c:pt idx="2">
                  <c:v>300</c:v>
                </c:pt>
                <c:pt idx="3">
                  <c:v>250</c:v>
                </c:pt>
                <c:pt idx="4">
                  <c:v>400</c:v>
                </c:pt>
                <c:pt idx="5">
                  <c:v>430</c:v>
                </c:pt>
                <c:pt idx="6">
                  <c:v>480</c:v>
                </c:pt>
              </c:numCache>
            </c:numRef>
          </c:val>
          <c:smooth val="1"/>
          <c:extLst>
            <c:ext xmlns:c16="http://schemas.microsoft.com/office/drawing/2014/chart" uri="{C3380CC4-5D6E-409C-BE32-E72D297353CC}">
              <c16:uniqueId val="{00000007-9D3B-405D-8291-CEE4F5D0404B}"/>
            </c:ext>
          </c:extLst>
        </c:ser>
        <c:dLbls>
          <c:dLblPos val="t"/>
          <c:showLegendKey val="0"/>
          <c:showVal val="1"/>
          <c:showCatName val="0"/>
          <c:showSerName val="0"/>
          <c:showPercent val="0"/>
          <c:showBubbleSize val="0"/>
        </c:dLbls>
        <c:dropLines>
          <c:spPr>
            <a:ln w="9525" cap="flat" cmpd="sng" algn="ctr">
              <a:gradFill>
                <a:gsLst>
                  <a:gs pos="0">
                    <a:srgbClr val="01A8BF">
                      <a:lumMod val="100000"/>
                      <a:alpha val="30000"/>
                    </a:srgbClr>
                  </a:gs>
                  <a:gs pos="90000">
                    <a:srgbClr val="01A8BF">
                      <a:alpha val="0"/>
                    </a:srgbClr>
                  </a:gs>
                </a:gsLst>
                <a:lin ang="5400000" scaled="1"/>
              </a:gradFill>
              <a:round/>
            </a:ln>
            <a:effectLst/>
          </c:spPr>
        </c:dropLines>
        <c:marker val="1"/>
        <c:smooth val="0"/>
        <c:axId val="302590728"/>
        <c:axId val="302595408"/>
      </c:lineChart>
      <c:catAx>
        <c:axId val="302590728"/>
        <c:scaling>
          <c:orientation val="minMax"/>
        </c:scaling>
        <c:delete val="1"/>
        <c:axPos val="b"/>
        <c:numFmt formatCode="General" sourceLinked="1"/>
        <c:majorTickMark val="none"/>
        <c:minorTickMark val="none"/>
        <c:tickLblPos val="nextTo"/>
        <c:crossAx val="302595408"/>
        <c:crosses val="autoZero"/>
        <c:auto val="1"/>
        <c:lblAlgn val="ctr"/>
        <c:lblOffset val="100"/>
        <c:noMultiLvlLbl val="0"/>
      </c:catAx>
      <c:valAx>
        <c:axId val="302595408"/>
        <c:scaling>
          <c:orientation val="minMax"/>
        </c:scaling>
        <c:delete val="1"/>
        <c:axPos val="l"/>
        <c:numFmt formatCode="&quot;$&quot;#,##0_);[Red]\(&quot;$&quot;#,##0\)" sourceLinked="1"/>
        <c:majorTickMark val="none"/>
        <c:minorTickMark val="none"/>
        <c:tickLblPos val="nextTo"/>
        <c:crossAx val="302590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glow rad="127000">
        <a:srgbClr val="01A8BF"/>
      </a:glow>
    </a:effectLst>
  </c:spPr>
  <c:txPr>
    <a:bodyPr/>
    <a:lstStyle/>
    <a:p>
      <a:pPr>
        <a:defRPr/>
      </a:pPr>
      <a:endParaRPr lang="ru-RU"/>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1.1671852140888872E-2"/>
          <c:w val="1"/>
          <c:h val="0.9473969891643923"/>
        </c:manualLayout>
      </c:layout>
      <c:lineChart>
        <c:grouping val="standard"/>
        <c:varyColors val="0"/>
        <c:ser>
          <c:idx val="0"/>
          <c:order val="0"/>
          <c:tx>
            <c:strRef>
              <c:f>Sheet1!$B$1</c:f>
              <c:strCache>
                <c:ptCount val="1"/>
                <c:pt idx="0">
                  <c:v>Sales</c:v>
                </c:pt>
              </c:strCache>
            </c:strRef>
          </c:tx>
          <c:spPr>
            <a:ln w="127000" cap="rnd">
              <a:solidFill>
                <a:srgbClr val="31D788"/>
              </a:solidFill>
              <a:round/>
            </a:ln>
            <a:effectLst>
              <a:outerShdw blurRad="635000" dist="63500" dir="5400000" algn="ctr" rotWithShape="0">
                <a:srgbClr val="31D788"/>
              </a:outerShdw>
            </a:effectLst>
          </c:spPr>
          <c:marker>
            <c:symbol val="circle"/>
            <c:size val="5"/>
            <c:spPr>
              <a:solidFill>
                <a:srgbClr val="31D788"/>
              </a:solidFill>
              <a:ln w="152400">
                <a:solidFill>
                  <a:srgbClr val="31D788"/>
                </a:solidFill>
              </a:ln>
              <a:effectLst>
                <a:outerShdw blurRad="635000" dist="63500" dir="5400000" algn="ctr" rotWithShape="0">
                  <a:srgbClr val="31D788"/>
                </a:outerShdw>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3-C71A-49A0-A2B2-F1BEBBC593E1}"/>
                </c:ext>
              </c:extLst>
            </c:dLbl>
            <c:dLbl>
              <c:idx val="1"/>
              <c:layout>
                <c:manualLayout>
                  <c:x val="-4.8419164735497081E-2"/>
                  <c:y val="-0.1005203005078122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71A-49A0-A2B2-F1BEBBC593E1}"/>
                </c:ext>
              </c:extLst>
            </c:dLbl>
            <c:dLbl>
              <c:idx val="2"/>
              <c:layout>
                <c:manualLayout>
                  <c:x val="-5.9290991885741377E-2"/>
                  <c:y val="-0.1192105846295644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71A-49A0-A2B2-F1BEBBC593E1}"/>
                </c:ext>
              </c:extLst>
            </c:dLbl>
            <c:dLbl>
              <c:idx val="3"/>
              <c:layout>
                <c:manualLayout>
                  <c:x val="-4.7430816812747606E-2"/>
                  <c:y val="-9.78502599189905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71A-49A0-A2B2-F1BEBBC593E1}"/>
                </c:ext>
              </c:extLst>
            </c:dLbl>
            <c:dLbl>
              <c:idx val="4"/>
              <c:layout>
                <c:manualLayout>
                  <c:x val="-4.7591442805862166E-2"/>
                  <c:y val="-0.1242437162592017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71A-49A0-A2B2-F1BEBBC593E1}"/>
                </c:ext>
              </c:extLst>
            </c:dLbl>
            <c:dLbl>
              <c:idx val="5"/>
              <c:layout>
                <c:manualLayout>
                  <c:x val="-6.3405009569853857E-2"/>
                  <c:y val="-0.1108935133150929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71A-49A0-A2B2-F1BEBBC593E1}"/>
                </c:ext>
              </c:extLst>
            </c:dLbl>
            <c:dLbl>
              <c:idx val="6"/>
              <c:delete val="1"/>
              <c:extLst>
                <c:ext xmlns:c15="http://schemas.microsoft.com/office/drawing/2012/chart" uri="{CE6537A1-D6FC-4f65-9D91-7224C49458BB}"/>
                <c:ext xmlns:c16="http://schemas.microsoft.com/office/drawing/2014/chart" uri="{C3380CC4-5D6E-409C-BE32-E72D297353CC}">
                  <c16:uniqueId val="{00000004-C71A-49A0-A2B2-F1BEBBC593E1}"/>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gradFill>
                        <a:gsLst>
                          <a:gs pos="0">
                            <a:schemeClr val="accent1">
                              <a:lumMod val="5000"/>
                              <a:lumOff val="95000"/>
                              <a:alpha val="30000"/>
                            </a:schemeClr>
                          </a:gs>
                          <a:gs pos="90000">
                            <a:schemeClr val="bg1">
                              <a:alpha val="0"/>
                            </a:schemeClr>
                          </a:gs>
                        </a:gsLst>
                        <a:lin ang="5400000" scaled="1"/>
                      </a:gradFill>
                      <a:round/>
                    </a:ln>
                    <a:effectLst/>
                  </c:spPr>
                </c15:leaderLines>
              </c:ext>
            </c:extLst>
          </c:dLbls>
          <c:cat>
            <c:strRef>
              <c:f>Sheet1!$A$2:$A$8</c:f>
              <c:strCache>
                <c:ptCount val="7"/>
                <c:pt idx="0">
                  <c:v>Start</c:v>
                </c:pt>
                <c:pt idx="1">
                  <c:v>Q1</c:v>
                </c:pt>
                <c:pt idx="2">
                  <c:v>Q2</c:v>
                </c:pt>
                <c:pt idx="3">
                  <c:v>Q3</c:v>
                </c:pt>
                <c:pt idx="4">
                  <c:v>Q4</c:v>
                </c:pt>
                <c:pt idx="5">
                  <c:v>Q5</c:v>
                </c:pt>
                <c:pt idx="6">
                  <c:v>END</c:v>
                </c:pt>
              </c:strCache>
            </c:strRef>
          </c:cat>
          <c:val>
            <c:numRef>
              <c:f>Sheet1!$B$2:$B$8</c:f>
              <c:numCache>
                <c:formatCode>"$"#,##0_);[Red]\("$"#,##0\)</c:formatCode>
                <c:ptCount val="7"/>
                <c:pt idx="0">
                  <c:v>20000</c:v>
                </c:pt>
                <c:pt idx="1">
                  <c:v>49561</c:v>
                </c:pt>
                <c:pt idx="2">
                  <c:v>38923</c:v>
                </c:pt>
                <c:pt idx="3">
                  <c:v>94243</c:v>
                </c:pt>
                <c:pt idx="4">
                  <c:v>52874</c:v>
                </c:pt>
                <c:pt idx="5">
                  <c:v>98248</c:v>
                </c:pt>
                <c:pt idx="6">
                  <c:v>102324</c:v>
                </c:pt>
              </c:numCache>
            </c:numRef>
          </c:val>
          <c:smooth val="1"/>
          <c:extLst>
            <c:ext xmlns:c16="http://schemas.microsoft.com/office/drawing/2014/chart" uri="{C3380CC4-5D6E-409C-BE32-E72D297353CC}">
              <c16:uniqueId val="{00000000-C71A-49A0-A2B2-F1BEBBC593E1}"/>
            </c:ext>
          </c:extLst>
        </c:ser>
        <c:dLbls>
          <c:dLblPos val="t"/>
          <c:showLegendKey val="0"/>
          <c:showVal val="1"/>
          <c:showCatName val="0"/>
          <c:showSerName val="0"/>
          <c:showPercent val="0"/>
          <c:showBubbleSize val="0"/>
        </c:dLbls>
        <c:dropLines>
          <c:spPr>
            <a:ln w="9525" cap="flat" cmpd="sng" algn="ctr">
              <a:gradFill>
                <a:gsLst>
                  <a:gs pos="0">
                    <a:srgbClr val="31D788">
                      <a:alpha val="30000"/>
                    </a:srgbClr>
                  </a:gs>
                  <a:gs pos="90000">
                    <a:srgbClr val="31D788">
                      <a:alpha val="0"/>
                    </a:srgbClr>
                  </a:gs>
                </a:gsLst>
                <a:lin ang="5400000" scaled="1"/>
              </a:gradFill>
              <a:round/>
            </a:ln>
            <a:effectLst/>
          </c:spPr>
        </c:dropLines>
        <c:marker val="1"/>
        <c:smooth val="0"/>
        <c:axId val="302590728"/>
        <c:axId val="302595408"/>
      </c:lineChart>
      <c:catAx>
        <c:axId val="302590728"/>
        <c:scaling>
          <c:orientation val="minMax"/>
        </c:scaling>
        <c:delete val="1"/>
        <c:axPos val="b"/>
        <c:numFmt formatCode="General" sourceLinked="1"/>
        <c:majorTickMark val="none"/>
        <c:minorTickMark val="none"/>
        <c:tickLblPos val="nextTo"/>
        <c:crossAx val="302595408"/>
        <c:crosses val="autoZero"/>
        <c:auto val="1"/>
        <c:lblAlgn val="ctr"/>
        <c:lblOffset val="100"/>
        <c:noMultiLvlLbl val="0"/>
      </c:catAx>
      <c:valAx>
        <c:axId val="302595408"/>
        <c:scaling>
          <c:orientation val="minMax"/>
        </c:scaling>
        <c:delete val="1"/>
        <c:axPos val="l"/>
        <c:numFmt formatCode="&quot;$&quot;#,##0_);[Red]\(&quot;$&quot;#,##0\)" sourceLinked="1"/>
        <c:majorTickMark val="none"/>
        <c:minorTickMark val="none"/>
        <c:tickLblPos val="nextTo"/>
        <c:crossAx val="302590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1722470514973043E-2"/>
          <c:w val="1"/>
          <c:h val="0.9473969891643923"/>
        </c:manualLayout>
      </c:layout>
      <c:lineChart>
        <c:grouping val="standard"/>
        <c:varyColors val="0"/>
        <c:ser>
          <c:idx val="0"/>
          <c:order val="0"/>
          <c:tx>
            <c:strRef>
              <c:f>Sheet1!$B$1</c:f>
              <c:strCache>
                <c:ptCount val="1"/>
                <c:pt idx="0">
                  <c:v>Sales</c:v>
                </c:pt>
              </c:strCache>
            </c:strRef>
          </c:tx>
          <c:spPr>
            <a:ln w="63500" cap="rnd">
              <a:solidFill>
                <a:srgbClr val="01A7BF">
                  <a:alpha val="15000"/>
                </a:srgbClr>
              </a:solidFill>
              <a:prstDash val="sysDot"/>
              <a:round/>
            </a:ln>
            <a:effectLst>
              <a:outerShdw blurRad="635000" dist="63500" dir="5400000" algn="ctr" rotWithShape="0">
                <a:srgbClr val="6B34A2"/>
              </a:outerShdw>
            </a:effectLst>
          </c:spPr>
          <c:marker>
            <c:symbol val="none"/>
          </c:marker>
          <c:dLbls>
            <c:delete val="1"/>
          </c:dLbls>
          <c:cat>
            <c:strRef>
              <c:f>Sheet1!$A$2:$A$8</c:f>
              <c:strCache>
                <c:ptCount val="7"/>
                <c:pt idx="0">
                  <c:v>Start</c:v>
                </c:pt>
                <c:pt idx="1">
                  <c:v>Q1</c:v>
                </c:pt>
                <c:pt idx="2">
                  <c:v>Q2</c:v>
                </c:pt>
                <c:pt idx="3">
                  <c:v>Q3</c:v>
                </c:pt>
                <c:pt idx="4">
                  <c:v>Q4</c:v>
                </c:pt>
                <c:pt idx="5">
                  <c:v>Q5</c:v>
                </c:pt>
                <c:pt idx="6">
                  <c:v>END</c:v>
                </c:pt>
              </c:strCache>
            </c:strRef>
          </c:cat>
          <c:val>
            <c:numRef>
              <c:f>Sheet1!$B$2:$B$8</c:f>
              <c:numCache>
                <c:formatCode>"$"#,##0_);[Red]\("$"#,##0\)</c:formatCode>
                <c:ptCount val="7"/>
                <c:pt idx="0">
                  <c:v>1</c:v>
                </c:pt>
                <c:pt idx="1">
                  <c:v>85</c:v>
                </c:pt>
                <c:pt idx="2">
                  <c:v>105</c:v>
                </c:pt>
                <c:pt idx="3">
                  <c:v>90</c:v>
                </c:pt>
                <c:pt idx="4">
                  <c:v>120</c:v>
                </c:pt>
                <c:pt idx="5">
                  <c:v>180</c:v>
                </c:pt>
                <c:pt idx="6">
                  <c:v>200</c:v>
                </c:pt>
              </c:numCache>
            </c:numRef>
          </c:val>
          <c:smooth val="1"/>
          <c:extLst>
            <c:ext xmlns:c16="http://schemas.microsoft.com/office/drawing/2014/chart" uri="{C3380CC4-5D6E-409C-BE32-E72D297353CC}">
              <c16:uniqueId val="{00000000-3B25-4A5C-BD37-79C2E2EA5AEB}"/>
            </c:ext>
          </c:extLst>
        </c:ser>
        <c:dLbls>
          <c:dLblPos val="t"/>
          <c:showLegendKey val="0"/>
          <c:showVal val="1"/>
          <c:showCatName val="0"/>
          <c:showSerName val="0"/>
          <c:showPercent val="0"/>
          <c:showBubbleSize val="0"/>
        </c:dLbls>
        <c:dropLines>
          <c:spPr>
            <a:ln w="9525" cap="flat" cmpd="sng" algn="ctr">
              <a:gradFill>
                <a:gsLst>
                  <a:gs pos="0">
                    <a:srgbClr val="6B34A2">
                      <a:alpha val="30000"/>
                    </a:srgbClr>
                  </a:gs>
                  <a:gs pos="90000">
                    <a:srgbClr val="6B34A2">
                      <a:alpha val="0"/>
                    </a:srgbClr>
                  </a:gs>
                </a:gsLst>
                <a:lin ang="5400000" scaled="1"/>
              </a:gradFill>
              <a:round/>
            </a:ln>
            <a:effectLst/>
          </c:spPr>
        </c:dropLines>
        <c:smooth val="0"/>
        <c:axId val="302590728"/>
        <c:axId val="302595408"/>
      </c:lineChart>
      <c:catAx>
        <c:axId val="302590728"/>
        <c:scaling>
          <c:orientation val="minMax"/>
        </c:scaling>
        <c:delete val="1"/>
        <c:axPos val="b"/>
        <c:numFmt formatCode="General" sourceLinked="1"/>
        <c:majorTickMark val="none"/>
        <c:minorTickMark val="none"/>
        <c:tickLblPos val="nextTo"/>
        <c:crossAx val="302595408"/>
        <c:crosses val="autoZero"/>
        <c:auto val="1"/>
        <c:lblAlgn val="ctr"/>
        <c:lblOffset val="100"/>
        <c:noMultiLvlLbl val="0"/>
      </c:catAx>
      <c:valAx>
        <c:axId val="302595408"/>
        <c:scaling>
          <c:orientation val="minMax"/>
        </c:scaling>
        <c:delete val="1"/>
        <c:axPos val="l"/>
        <c:numFmt formatCode="&quot;$&quot;#,##0_);[Red]\(&quot;$&quot;#,##0\)" sourceLinked="1"/>
        <c:majorTickMark val="none"/>
        <c:minorTickMark val="none"/>
        <c:tickLblPos val="nextTo"/>
        <c:crossAx val="302590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glow rad="127000">
        <a:srgbClr val="01A8BF"/>
      </a:glow>
    </a:effectLst>
  </c:spPr>
  <c:txPr>
    <a:bodyPr/>
    <a:lstStyle/>
    <a:p>
      <a:pPr>
        <a:defRPr/>
      </a:pPr>
      <a:endParaRPr lang="ru-RU"/>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3032186393220871E-2"/>
          <c:w val="1"/>
          <c:h val="0.9473969891643923"/>
        </c:manualLayout>
      </c:layout>
      <c:lineChart>
        <c:grouping val="standard"/>
        <c:varyColors val="0"/>
        <c:ser>
          <c:idx val="0"/>
          <c:order val="0"/>
          <c:tx>
            <c:strRef>
              <c:f>Sheet1!$B$1</c:f>
              <c:strCache>
                <c:ptCount val="1"/>
                <c:pt idx="0">
                  <c:v>Sales</c:v>
                </c:pt>
              </c:strCache>
            </c:strRef>
          </c:tx>
          <c:spPr>
            <a:ln w="63500" cap="rnd">
              <a:solidFill>
                <a:srgbClr val="52B68E">
                  <a:alpha val="12000"/>
                </a:srgbClr>
              </a:solidFill>
              <a:prstDash val="sysDot"/>
              <a:round/>
            </a:ln>
            <a:effectLst>
              <a:outerShdw blurRad="635000" dist="63500" dir="5400000" algn="ctr" rotWithShape="0">
                <a:srgbClr val="52B68E"/>
              </a:outerShdw>
            </a:effectLst>
          </c:spPr>
          <c:marker>
            <c:symbol val="none"/>
          </c:marker>
          <c:dLbls>
            <c:delete val="1"/>
          </c:dLbls>
          <c:cat>
            <c:strRef>
              <c:f>Sheet1!$A$2:$A$8</c:f>
              <c:strCache>
                <c:ptCount val="7"/>
                <c:pt idx="0">
                  <c:v>Start</c:v>
                </c:pt>
                <c:pt idx="1">
                  <c:v>Q1</c:v>
                </c:pt>
                <c:pt idx="2">
                  <c:v>Q2</c:v>
                </c:pt>
                <c:pt idx="3">
                  <c:v>Q3</c:v>
                </c:pt>
                <c:pt idx="4">
                  <c:v>Q4</c:v>
                </c:pt>
                <c:pt idx="5">
                  <c:v>Q5</c:v>
                </c:pt>
                <c:pt idx="6">
                  <c:v>END</c:v>
                </c:pt>
              </c:strCache>
            </c:strRef>
          </c:cat>
          <c:val>
            <c:numRef>
              <c:f>Sheet1!$B$2:$B$8</c:f>
              <c:numCache>
                <c:formatCode>"$"#,##0_);[Red]\("$"#,##0\)</c:formatCode>
                <c:ptCount val="7"/>
                <c:pt idx="0">
                  <c:v>10678</c:v>
                </c:pt>
                <c:pt idx="1">
                  <c:v>15312</c:v>
                </c:pt>
                <c:pt idx="2">
                  <c:v>15023</c:v>
                </c:pt>
                <c:pt idx="3">
                  <c:v>23432</c:v>
                </c:pt>
                <c:pt idx="4">
                  <c:v>14923</c:v>
                </c:pt>
                <c:pt idx="5">
                  <c:v>20567</c:v>
                </c:pt>
                <c:pt idx="6">
                  <c:v>30325</c:v>
                </c:pt>
              </c:numCache>
            </c:numRef>
          </c:val>
          <c:smooth val="1"/>
          <c:extLst>
            <c:ext xmlns:c16="http://schemas.microsoft.com/office/drawing/2014/chart" uri="{C3380CC4-5D6E-409C-BE32-E72D297353CC}">
              <c16:uniqueId val="{00000007-CD5E-42ED-94E7-8273FB3D7685}"/>
            </c:ext>
          </c:extLst>
        </c:ser>
        <c:dLbls>
          <c:dLblPos val="t"/>
          <c:showLegendKey val="0"/>
          <c:showVal val="1"/>
          <c:showCatName val="0"/>
          <c:showSerName val="0"/>
          <c:showPercent val="0"/>
          <c:showBubbleSize val="0"/>
        </c:dLbls>
        <c:smooth val="0"/>
        <c:axId val="302590728"/>
        <c:axId val="302595408"/>
      </c:lineChart>
      <c:catAx>
        <c:axId val="302590728"/>
        <c:scaling>
          <c:orientation val="minMax"/>
        </c:scaling>
        <c:delete val="1"/>
        <c:axPos val="b"/>
        <c:numFmt formatCode="General" sourceLinked="1"/>
        <c:majorTickMark val="none"/>
        <c:minorTickMark val="none"/>
        <c:tickLblPos val="nextTo"/>
        <c:crossAx val="302595408"/>
        <c:crosses val="autoZero"/>
        <c:auto val="1"/>
        <c:lblAlgn val="ctr"/>
        <c:lblOffset val="100"/>
        <c:noMultiLvlLbl val="0"/>
      </c:catAx>
      <c:valAx>
        <c:axId val="302595408"/>
        <c:scaling>
          <c:orientation val="minMax"/>
        </c:scaling>
        <c:delete val="1"/>
        <c:axPos val="l"/>
        <c:numFmt formatCode="&quot;$&quot;#,##0_);[Red]\(&quot;$&quot;#,##0\)" sourceLinked="1"/>
        <c:majorTickMark val="none"/>
        <c:minorTickMark val="none"/>
        <c:tickLblPos val="nextTo"/>
        <c:crossAx val="302590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glow rad="127000">
        <a:srgbClr val="01A8BF"/>
      </a:glow>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9169932736001038E-4"/>
          <c:w val="1"/>
          <c:h val="0.9473969891643923"/>
        </c:manualLayout>
      </c:layout>
      <c:lineChart>
        <c:grouping val="standard"/>
        <c:varyColors val="0"/>
        <c:ser>
          <c:idx val="0"/>
          <c:order val="0"/>
          <c:tx>
            <c:strRef>
              <c:f>Sheet1!$B$1</c:f>
              <c:strCache>
                <c:ptCount val="1"/>
                <c:pt idx="0">
                  <c:v>Sales</c:v>
                </c:pt>
              </c:strCache>
            </c:strRef>
          </c:tx>
          <c:spPr>
            <a:ln w="63500" cap="rnd">
              <a:solidFill>
                <a:srgbClr val="01A7BF">
                  <a:alpha val="15000"/>
                </a:srgbClr>
              </a:solidFill>
              <a:prstDash val="sysDot"/>
              <a:round/>
            </a:ln>
            <a:effectLst>
              <a:outerShdw blurRad="635000" dist="63500" dir="5400000" algn="ctr" rotWithShape="0">
                <a:srgbClr val="31D788"/>
              </a:outerShdw>
            </a:effectLst>
          </c:spPr>
          <c:marker>
            <c:symbol val="none"/>
          </c:marker>
          <c:dLbls>
            <c:delete val="1"/>
          </c:dLbls>
          <c:cat>
            <c:strRef>
              <c:f>Sheet1!$A$2:$A$8</c:f>
              <c:strCache>
                <c:ptCount val="7"/>
                <c:pt idx="0">
                  <c:v>Start</c:v>
                </c:pt>
                <c:pt idx="1">
                  <c:v>Q1</c:v>
                </c:pt>
                <c:pt idx="2">
                  <c:v>Q2</c:v>
                </c:pt>
                <c:pt idx="3">
                  <c:v>Q3</c:v>
                </c:pt>
                <c:pt idx="4">
                  <c:v>Q4</c:v>
                </c:pt>
                <c:pt idx="5">
                  <c:v>Q5</c:v>
                </c:pt>
                <c:pt idx="6">
                  <c:v>END</c:v>
                </c:pt>
              </c:strCache>
            </c:strRef>
          </c:cat>
          <c:val>
            <c:numRef>
              <c:f>Sheet1!$B$2:$B$8</c:f>
              <c:numCache>
                <c:formatCode>"$"#,##0_);[Red]\("$"#,##0\)</c:formatCode>
                <c:ptCount val="7"/>
                <c:pt idx="0">
                  <c:v>0</c:v>
                </c:pt>
                <c:pt idx="1">
                  <c:v>105078100</c:v>
                </c:pt>
                <c:pt idx="2">
                  <c:v>90000000</c:v>
                </c:pt>
                <c:pt idx="3">
                  <c:v>127000000</c:v>
                </c:pt>
                <c:pt idx="4">
                  <c:v>450000000</c:v>
                </c:pt>
                <c:pt idx="5">
                  <c:v>520000000</c:v>
                </c:pt>
                <c:pt idx="6">
                  <c:v>530000000</c:v>
                </c:pt>
              </c:numCache>
            </c:numRef>
          </c:val>
          <c:smooth val="1"/>
          <c:extLst>
            <c:ext xmlns:c16="http://schemas.microsoft.com/office/drawing/2014/chart" uri="{C3380CC4-5D6E-409C-BE32-E72D297353CC}">
              <c16:uniqueId val="{00000000-4184-4F93-9DD1-8BE4FB9FE2D5}"/>
            </c:ext>
          </c:extLst>
        </c:ser>
        <c:dLbls>
          <c:dLblPos val="t"/>
          <c:showLegendKey val="0"/>
          <c:showVal val="1"/>
          <c:showCatName val="0"/>
          <c:showSerName val="0"/>
          <c:showPercent val="0"/>
          <c:showBubbleSize val="0"/>
        </c:dLbls>
        <c:smooth val="0"/>
        <c:axId val="302590728"/>
        <c:axId val="302595408"/>
      </c:lineChart>
      <c:catAx>
        <c:axId val="302590728"/>
        <c:scaling>
          <c:orientation val="minMax"/>
        </c:scaling>
        <c:delete val="1"/>
        <c:axPos val="b"/>
        <c:numFmt formatCode="General" sourceLinked="1"/>
        <c:majorTickMark val="none"/>
        <c:minorTickMark val="none"/>
        <c:tickLblPos val="nextTo"/>
        <c:crossAx val="302595408"/>
        <c:crosses val="autoZero"/>
        <c:auto val="1"/>
        <c:lblAlgn val="ctr"/>
        <c:lblOffset val="100"/>
        <c:noMultiLvlLbl val="0"/>
      </c:catAx>
      <c:valAx>
        <c:axId val="302595408"/>
        <c:scaling>
          <c:orientation val="minMax"/>
        </c:scaling>
        <c:delete val="1"/>
        <c:axPos val="l"/>
        <c:numFmt formatCode="&quot;$&quot;#,##0_);[Red]\(&quot;$&quot;#,##0\)" sourceLinked="1"/>
        <c:majorTickMark val="none"/>
        <c:minorTickMark val="none"/>
        <c:tickLblPos val="nextTo"/>
        <c:crossAx val="302590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3712348748507823E-2"/>
          <c:w val="1"/>
          <c:h val="0.9473969891643923"/>
        </c:manualLayout>
      </c:layout>
      <c:lineChart>
        <c:grouping val="standard"/>
        <c:varyColors val="0"/>
        <c:ser>
          <c:idx val="0"/>
          <c:order val="0"/>
          <c:tx>
            <c:strRef>
              <c:f>Sheet1!$B$1</c:f>
              <c:strCache>
                <c:ptCount val="1"/>
                <c:pt idx="0">
                  <c:v>Sales</c:v>
                </c:pt>
              </c:strCache>
            </c:strRef>
          </c:tx>
          <c:spPr>
            <a:ln w="63500" cap="rnd">
              <a:solidFill>
                <a:srgbClr val="52B68E">
                  <a:alpha val="16000"/>
                </a:srgbClr>
              </a:solidFill>
              <a:prstDash val="sysDot"/>
              <a:round/>
            </a:ln>
            <a:effectLst>
              <a:outerShdw blurRad="635000" dist="63500" dir="5400000" algn="ctr" rotWithShape="0">
                <a:srgbClr val="52B68E"/>
              </a:outerShdw>
            </a:effectLst>
          </c:spPr>
          <c:marker>
            <c:symbol val="none"/>
          </c:marker>
          <c:dLbls>
            <c:delete val="1"/>
          </c:dLbls>
          <c:cat>
            <c:strRef>
              <c:f>Sheet1!$A$2:$A$8</c:f>
              <c:strCache>
                <c:ptCount val="7"/>
                <c:pt idx="0">
                  <c:v>Start</c:v>
                </c:pt>
                <c:pt idx="1">
                  <c:v>Q1</c:v>
                </c:pt>
                <c:pt idx="2">
                  <c:v>Q2</c:v>
                </c:pt>
                <c:pt idx="3">
                  <c:v>Q3</c:v>
                </c:pt>
                <c:pt idx="4">
                  <c:v>Q4</c:v>
                </c:pt>
                <c:pt idx="5">
                  <c:v>Q5</c:v>
                </c:pt>
                <c:pt idx="6">
                  <c:v>END</c:v>
                </c:pt>
              </c:strCache>
            </c:strRef>
          </c:cat>
          <c:val>
            <c:numRef>
              <c:f>Sheet1!$B$2:$B$8</c:f>
              <c:numCache>
                <c:formatCode>"$"#,##0_);[Red]\("$"#,##0\)</c:formatCode>
                <c:ptCount val="7"/>
                <c:pt idx="0">
                  <c:v>12834</c:v>
                </c:pt>
                <c:pt idx="1">
                  <c:v>19345</c:v>
                </c:pt>
                <c:pt idx="2">
                  <c:v>16923</c:v>
                </c:pt>
                <c:pt idx="3">
                  <c:v>25871</c:v>
                </c:pt>
                <c:pt idx="4">
                  <c:v>18234</c:v>
                </c:pt>
                <c:pt idx="5">
                  <c:v>32493</c:v>
                </c:pt>
                <c:pt idx="6">
                  <c:v>45789</c:v>
                </c:pt>
              </c:numCache>
            </c:numRef>
          </c:val>
          <c:smooth val="1"/>
          <c:extLst>
            <c:ext xmlns:c16="http://schemas.microsoft.com/office/drawing/2014/chart" uri="{C3380CC4-5D6E-409C-BE32-E72D297353CC}">
              <c16:uniqueId val="{00000007-21FA-421A-A16B-7F9E602F089B}"/>
            </c:ext>
          </c:extLst>
        </c:ser>
        <c:dLbls>
          <c:dLblPos val="t"/>
          <c:showLegendKey val="0"/>
          <c:showVal val="1"/>
          <c:showCatName val="0"/>
          <c:showSerName val="0"/>
          <c:showPercent val="0"/>
          <c:showBubbleSize val="0"/>
        </c:dLbls>
        <c:smooth val="0"/>
        <c:axId val="302590728"/>
        <c:axId val="302595408"/>
      </c:lineChart>
      <c:catAx>
        <c:axId val="302590728"/>
        <c:scaling>
          <c:orientation val="minMax"/>
        </c:scaling>
        <c:delete val="1"/>
        <c:axPos val="b"/>
        <c:numFmt formatCode="General" sourceLinked="1"/>
        <c:majorTickMark val="none"/>
        <c:minorTickMark val="none"/>
        <c:tickLblPos val="nextTo"/>
        <c:crossAx val="302595408"/>
        <c:crosses val="autoZero"/>
        <c:auto val="1"/>
        <c:lblAlgn val="ctr"/>
        <c:lblOffset val="100"/>
        <c:noMultiLvlLbl val="0"/>
      </c:catAx>
      <c:valAx>
        <c:axId val="302595408"/>
        <c:scaling>
          <c:orientation val="minMax"/>
        </c:scaling>
        <c:delete val="1"/>
        <c:axPos val="l"/>
        <c:numFmt formatCode="&quot;$&quot;#,##0_);[Red]\(&quot;$&quot;#,##0\)" sourceLinked="1"/>
        <c:majorTickMark val="none"/>
        <c:minorTickMark val="none"/>
        <c:tickLblPos val="nextTo"/>
        <c:crossAx val="302590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glow rad="127000">
        <a:srgbClr val="01A8BF"/>
      </a:glow>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1722470514973043E-2"/>
          <c:w val="1"/>
          <c:h val="0.9473969891643923"/>
        </c:manualLayout>
      </c:layout>
      <c:lineChart>
        <c:grouping val="standard"/>
        <c:varyColors val="0"/>
        <c:ser>
          <c:idx val="0"/>
          <c:order val="0"/>
          <c:tx>
            <c:strRef>
              <c:f>Sheet1!$B$1</c:f>
              <c:strCache>
                <c:ptCount val="1"/>
                <c:pt idx="0">
                  <c:v>Sales</c:v>
                </c:pt>
              </c:strCache>
            </c:strRef>
          </c:tx>
          <c:spPr>
            <a:ln w="127000" cap="rnd">
              <a:solidFill>
                <a:srgbClr val="6B34A2"/>
              </a:solidFill>
              <a:round/>
            </a:ln>
            <a:effectLst>
              <a:outerShdw blurRad="635000" dist="63500" dir="5400000" algn="ctr" rotWithShape="0">
                <a:srgbClr val="6B34A2"/>
              </a:outerShdw>
            </a:effectLst>
          </c:spPr>
          <c:marker>
            <c:symbol val="circle"/>
            <c:size val="5"/>
            <c:spPr>
              <a:solidFill>
                <a:srgbClr val="6B34A2"/>
              </a:solidFill>
              <a:ln w="152400">
                <a:solidFill>
                  <a:srgbClr val="6B34A2"/>
                </a:solidFill>
              </a:ln>
              <a:effectLst>
                <a:outerShdw blurRad="635000" dist="63500" dir="5400000" algn="ctr" rotWithShape="0">
                  <a:srgbClr val="6B34A2"/>
                </a:outerShdw>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8CBE-483E-8CDA-355EF23F352C}"/>
                </c:ext>
              </c:extLst>
            </c:dLbl>
            <c:dLbl>
              <c:idx val="1"/>
              <c:layout>
                <c:manualLayout>
                  <c:x val="-4.8419164735497081E-2"/>
                  <c:y val="-0.10052030050781229"/>
                </c:manualLayout>
              </c:layout>
              <c:tx>
                <c:rich>
                  <a:bodyPr/>
                  <a:lstStyle/>
                  <a:p>
                    <a:r>
                      <a:rPr lang="en-US" dirty="0"/>
                      <a:t>85M</a:t>
                    </a:r>
                  </a:p>
                </c:rich>
              </c:tx>
              <c:dLblPos val="r"/>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CBE-483E-8CDA-355EF23F352C}"/>
                </c:ext>
              </c:extLst>
            </c:dLbl>
            <c:dLbl>
              <c:idx val="2"/>
              <c:layout>
                <c:manualLayout>
                  <c:x val="-5.9290991885741377E-2"/>
                  <c:y val="-0.11921058462956445"/>
                </c:manualLayout>
              </c:layout>
              <c:tx>
                <c:rich>
                  <a:bodyPr/>
                  <a:lstStyle/>
                  <a:p>
                    <a:r>
                      <a:rPr lang="en-US" dirty="0"/>
                      <a:t>105M</a:t>
                    </a:r>
                  </a:p>
                </c:rich>
              </c:tx>
              <c:dLblPos val="r"/>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CBE-483E-8CDA-355EF23F352C}"/>
                </c:ext>
              </c:extLst>
            </c:dLbl>
            <c:dLbl>
              <c:idx val="3"/>
              <c:layout>
                <c:manualLayout>
                  <c:x val="-4.7430816812747606E-2"/>
                  <c:y val="-9.7850259918990545E-2"/>
                </c:manualLayout>
              </c:layout>
              <c:tx>
                <c:rich>
                  <a:bodyPr/>
                  <a:lstStyle/>
                  <a:p>
                    <a:r>
                      <a:rPr lang="en-US" dirty="0"/>
                      <a:t>90M</a:t>
                    </a:r>
                  </a:p>
                </c:rich>
              </c:tx>
              <c:dLblPos val="r"/>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CBE-483E-8CDA-355EF23F352C}"/>
                </c:ext>
              </c:extLst>
            </c:dLbl>
            <c:dLbl>
              <c:idx val="4"/>
              <c:layout>
                <c:manualLayout>
                  <c:x val="-4.7591442805862166E-2"/>
                  <c:y val="-0.12424371625920171"/>
                </c:manualLayout>
              </c:layout>
              <c:tx>
                <c:rich>
                  <a:bodyPr/>
                  <a:lstStyle/>
                  <a:p>
                    <a:r>
                      <a:rPr lang="en-US" dirty="0"/>
                      <a:t>120M</a:t>
                    </a:r>
                  </a:p>
                </c:rich>
              </c:tx>
              <c:dLblPos val="r"/>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CBE-483E-8CDA-355EF23F352C}"/>
                </c:ext>
              </c:extLst>
            </c:dLbl>
            <c:dLbl>
              <c:idx val="5"/>
              <c:layout>
                <c:manualLayout>
                  <c:x val="-6.3405009569853857E-2"/>
                  <c:y val="-0.11089351331509296"/>
                </c:manualLayout>
              </c:layout>
              <c:tx>
                <c:rich>
                  <a:bodyPr/>
                  <a:lstStyle/>
                  <a:p>
                    <a:r>
                      <a:rPr lang="en-US" dirty="0"/>
                      <a:t>180M</a:t>
                    </a:r>
                  </a:p>
                </c:rich>
              </c:tx>
              <c:dLblPos val="r"/>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CBE-483E-8CDA-355EF23F352C}"/>
                </c:ext>
              </c:extLst>
            </c:dLbl>
            <c:dLbl>
              <c:idx val="6"/>
              <c:delete val="1"/>
              <c:extLst>
                <c:ext xmlns:c15="http://schemas.microsoft.com/office/drawing/2012/chart" uri="{CE6537A1-D6FC-4f65-9D91-7224C49458BB}"/>
                <c:ext xmlns:c16="http://schemas.microsoft.com/office/drawing/2014/chart" uri="{C3380CC4-5D6E-409C-BE32-E72D297353CC}">
                  <c16:uniqueId val="{00000006-8CBE-483E-8CDA-355EF23F352C}"/>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ru-RU"/>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gradFill>
                        <a:gsLst>
                          <a:gs pos="0">
                            <a:schemeClr val="accent1">
                              <a:lumMod val="5000"/>
                              <a:lumOff val="95000"/>
                              <a:alpha val="30000"/>
                            </a:schemeClr>
                          </a:gs>
                          <a:gs pos="90000">
                            <a:schemeClr val="bg1">
                              <a:alpha val="0"/>
                            </a:schemeClr>
                          </a:gs>
                        </a:gsLst>
                        <a:lin ang="5400000" scaled="1"/>
                      </a:gradFill>
                      <a:round/>
                    </a:ln>
                    <a:effectLst/>
                  </c:spPr>
                </c15:leaderLines>
              </c:ext>
            </c:extLst>
          </c:dLbls>
          <c:cat>
            <c:strRef>
              <c:f>Sheet1!$A$2:$A$8</c:f>
              <c:strCache>
                <c:ptCount val="7"/>
                <c:pt idx="0">
                  <c:v>Start</c:v>
                </c:pt>
                <c:pt idx="1">
                  <c:v>Q1</c:v>
                </c:pt>
                <c:pt idx="2">
                  <c:v>Q2</c:v>
                </c:pt>
                <c:pt idx="3">
                  <c:v>Q3</c:v>
                </c:pt>
                <c:pt idx="4">
                  <c:v>Q4</c:v>
                </c:pt>
                <c:pt idx="5">
                  <c:v>Q5</c:v>
                </c:pt>
                <c:pt idx="6">
                  <c:v>END</c:v>
                </c:pt>
              </c:strCache>
            </c:strRef>
          </c:cat>
          <c:val>
            <c:numRef>
              <c:f>Sheet1!$B$2:$B$8</c:f>
              <c:numCache>
                <c:formatCode>"$"#,##0_);[Red]\("$"#,##0\)</c:formatCode>
                <c:ptCount val="7"/>
                <c:pt idx="0">
                  <c:v>1</c:v>
                </c:pt>
                <c:pt idx="1">
                  <c:v>85</c:v>
                </c:pt>
                <c:pt idx="2">
                  <c:v>105</c:v>
                </c:pt>
                <c:pt idx="3">
                  <c:v>90</c:v>
                </c:pt>
                <c:pt idx="4">
                  <c:v>120</c:v>
                </c:pt>
                <c:pt idx="5">
                  <c:v>180</c:v>
                </c:pt>
                <c:pt idx="6">
                  <c:v>200</c:v>
                </c:pt>
              </c:numCache>
            </c:numRef>
          </c:val>
          <c:smooth val="1"/>
          <c:extLst>
            <c:ext xmlns:c16="http://schemas.microsoft.com/office/drawing/2014/chart" uri="{C3380CC4-5D6E-409C-BE32-E72D297353CC}">
              <c16:uniqueId val="{00000007-8CBE-483E-8CDA-355EF23F352C}"/>
            </c:ext>
          </c:extLst>
        </c:ser>
        <c:dLbls>
          <c:dLblPos val="t"/>
          <c:showLegendKey val="0"/>
          <c:showVal val="1"/>
          <c:showCatName val="0"/>
          <c:showSerName val="0"/>
          <c:showPercent val="0"/>
          <c:showBubbleSize val="0"/>
        </c:dLbls>
        <c:dropLines>
          <c:spPr>
            <a:ln w="9525" cap="flat" cmpd="sng" algn="ctr">
              <a:gradFill>
                <a:gsLst>
                  <a:gs pos="0">
                    <a:srgbClr val="6B34A2">
                      <a:alpha val="30000"/>
                    </a:srgbClr>
                  </a:gs>
                  <a:gs pos="90000">
                    <a:srgbClr val="6B34A2">
                      <a:alpha val="0"/>
                    </a:srgbClr>
                  </a:gs>
                </a:gsLst>
                <a:lin ang="5400000" scaled="1"/>
              </a:gradFill>
              <a:round/>
            </a:ln>
            <a:effectLst/>
          </c:spPr>
        </c:dropLines>
        <c:marker val="1"/>
        <c:smooth val="0"/>
        <c:axId val="302590728"/>
        <c:axId val="302595408"/>
      </c:lineChart>
      <c:catAx>
        <c:axId val="302590728"/>
        <c:scaling>
          <c:orientation val="minMax"/>
        </c:scaling>
        <c:delete val="1"/>
        <c:axPos val="b"/>
        <c:numFmt formatCode="General" sourceLinked="1"/>
        <c:majorTickMark val="none"/>
        <c:minorTickMark val="none"/>
        <c:tickLblPos val="nextTo"/>
        <c:crossAx val="302595408"/>
        <c:crosses val="autoZero"/>
        <c:auto val="1"/>
        <c:lblAlgn val="ctr"/>
        <c:lblOffset val="100"/>
        <c:noMultiLvlLbl val="0"/>
      </c:catAx>
      <c:valAx>
        <c:axId val="302595408"/>
        <c:scaling>
          <c:orientation val="minMax"/>
        </c:scaling>
        <c:delete val="1"/>
        <c:axPos val="l"/>
        <c:numFmt formatCode="&quot;$&quot;#,##0_);[Red]\(&quot;$&quot;#,##0\)" sourceLinked="1"/>
        <c:majorTickMark val="none"/>
        <c:minorTickMark val="none"/>
        <c:tickLblPos val="nextTo"/>
        <c:crossAx val="302590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glow rad="127000">
        <a:srgbClr val="01A8BF"/>
      </a:glow>
    </a:effectLst>
  </c:spPr>
  <c:txPr>
    <a:bodyPr/>
    <a:lstStyle/>
    <a:p>
      <a:pPr>
        <a:defRPr/>
      </a:pPr>
      <a:endParaRPr lang="ru-RU"/>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1.1671852140888872E-2"/>
          <c:w val="1"/>
          <c:h val="0.9473969891643923"/>
        </c:manualLayout>
      </c:layout>
      <c:lineChart>
        <c:grouping val="standard"/>
        <c:varyColors val="0"/>
        <c:ser>
          <c:idx val="0"/>
          <c:order val="0"/>
          <c:tx>
            <c:strRef>
              <c:f>Sheet1!$B$1</c:f>
              <c:strCache>
                <c:ptCount val="1"/>
                <c:pt idx="0">
                  <c:v>Sales</c:v>
                </c:pt>
              </c:strCache>
            </c:strRef>
          </c:tx>
          <c:spPr>
            <a:ln w="127000" cap="rnd">
              <a:solidFill>
                <a:srgbClr val="01A8BF"/>
              </a:solidFill>
              <a:round/>
            </a:ln>
            <a:effectLst>
              <a:outerShdw blurRad="635000" dist="63500" dir="5400000" algn="ctr" rotWithShape="0">
                <a:srgbClr val="01A8BF"/>
              </a:outerShdw>
            </a:effectLst>
          </c:spPr>
          <c:marker>
            <c:symbol val="circle"/>
            <c:size val="5"/>
            <c:spPr>
              <a:solidFill>
                <a:srgbClr val="01A8BF"/>
              </a:solidFill>
              <a:ln w="152400">
                <a:solidFill>
                  <a:srgbClr val="01A8BF"/>
                </a:solidFill>
              </a:ln>
              <a:effectLst>
                <a:outerShdw blurRad="635000" dist="63500" dir="5400000" algn="ctr" rotWithShape="0">
                  <a:srgbClr val="01A8BF"/>
                </a:outerShdw>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3-C71A-49A0-A2B2-F1BEBBC593E1}"/>
                </c:ext>
              </c:extLst>
            </c:dLbl>
            <c:dLbl>
              <c:idx val="1"/>
              <c:layout>
                <c:manualLayout>
                  <c:x val="-4.8419164735497081E-2"/>
                  <c:y val="-0.1005203005078122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71A-49A0-A2B2-F1BEBBC593E1}"/>
                </c:ext>
              </c:extLst>
            </c:dLbl>
            <c:dLbl>
              <c:idx val="2"/>
              <c:layout>
                <c:manualLayout>
                  <c:x val="-5.9290991885741377E-2"/>
                  <c:y val="-0.1192105846295644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71A-49A0-A2B2-F1BEBBC593E1}"/>
                </c:ext>
              </c:extLst>
            </c:dLbl>
            <c:dLbl>
              <c:idx val="3"/>
              <c:layout>
                <c:manualLayout>
                  <c:x val="-4.7430816812747606E-2"/>
                  <c:y val="-9.78502599189905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71A-49A0-A2B2-F1BEBBC593E1}"/>
                </c:ext>
              </c:extLst>
            </c:dLbl>
            <c:dLbl>
              <c:idx val="4"/>
              <c:layout>
                <c:manualLayout>
                  <c:x val="-4.7591442805862166E-2"/>
                  <c:y val="-0.1242437162592017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71A-49A0-A2B2-F1BEBBC593E1}"/>
                </c:ext>
              </c:extLst>
            </c:dLbl>
            <c:dLbl>
              <c:idx val="5"/>
              <c:layout>
                <c:manualLayout>
                  <c:x val="-6.3405009569853857E-2"/>
                  <c:y val="-0.1108935133150929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71A-49A0-A2B2-F1BEBBC593E1}"/>
                </c:ext>
              </c:extLst>
            </c:dLbl>
            <c:dLbl>
              <c:idx val="6"/>
              <c:delete val="1"/>
              <c:extLst>
                <c:ext xmlns:c15="http://schemas.microsoft.com/office/drawing/2012/chart" uri="{CE6537A1-D6FC-4f65-9D91-7224C49458BB}"/>
                <c:ext xmlns:c16="http://schemas.microsoft.com/office/drawing/2014/chart" uri="{C3380CC4-5D6E-409C-BE32-E72D297353CC}">
                  <c16:uniqueId val="{00000004-C71A-49A0-A2B2-F1BEBBC593E1}"/>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gradFill>
                        <a:gsLst>
                          <a:gs pos="0">
                            <a:schemeClr val="accent1">
                              <a:lumMod val="5000"/>
                              <a:lumOff val="95000"/>
                              <a:alpha val="30000"/>
                            </a:schemeClr>
                          </a:gs>
                          <a:gs pos="90000">
                            <a:schemeClr val="bg1">
                              <a:alpha val="0"/>
                            </a:schemeClr>
                          </a:gs>
                        </a:gsLst>
                        <a:lin ang="5400000" scaled="1"/>
                      </a:gradFill>
                      <a:round/>
                    </a:ln>
                    <a:effectLst/>
                  </c:spPr>
                </c15:leaderLines>
              </c:ext>
            </c:extLst>
          </c:dLbls>
          <c:cat>
            <c:strRef>
              <c:f>Sheet1!$A$2:$A$8</c:f>
              <c:strCache>
                <c:ptCount val="7"/>
                <c:pt idx="0">
                  <c:v>Start</c:v>
                </c:pt>
                <c:pt idx="1">
                  <c:v>Q1</c:v>
                </c:pt>
                <c:pt idx="2">
                  <c:v>Q2</c:v>
                </c:pt>
                <c:pt idx="3">
                  <c:v>Q3</c:v>
                </c:pt>
                <c:pt idx="4">
                  <c:v>Q4</c:v>
                </c:pt>
                <c:pt idx="5">
                  <c:v>Q5</c:v>
                </c:pt>
                <c:pt idx="6">
                  <c:v>END</c:v>
                </c:pt>
              </c:strCache>
            </c:strRef>
          </c:cat>
          <c:val>
            <c:numRef>
              <c:f>Sheet1!$B$2:$B$8</c:f>
              <c:numCache>
                <c:formatCode>"$"#,##0_);[Red]\("$"#,##0\)</c:formatCode>
                <c:ptCount val="7"/>
                <c:pt idx="0">
                  <c:v>12834</c:v>
                </c:pt>
                <c:pt idx="1">
                  <c:v>19345</c:v>
                </c:pt>
                <c:pt idx="2">
                  <c:v>16923</c:v>
                </c:pt>
                <c:pt idx="3">
                  <c:v>25871</c:v>
                </c:pt>
                <c:pt idx="4">
                  <c:v>18234</c:v>
                </c:pt>
                <c:pt idx="5">
                  <c:v>32493</c:v>
                </c:pt>
                <c:pt idx="6">
                  <c:v>45789</c:v>
                </c:pt>
              </c:numCache>
            </c:numRef>
          </c:val>
          <c:smooth val="1"/>
          <c:extLst>
            <c:ext xmlns:c16="http://schemas.microsoft.com/office/drawing/2014/chart" uri="{C3380CC4-5D6E-409C-BE32-E72D297353CC}">
              <c16:uniqueId val="{00000000-C71A-49A0-A2B2-F1BEBBC593E1}"/>
            </c:ext>
          </c:extLst>
        </c:ser>
        <c:dLbls>
          <c:dLblPos val="t"/>
          <c:showLegendKey val="0"/>
          <c:showVal val="1"/>
          <c:showCatName val="0"/>
          <c:showSerName val="0"/>
          <c:showPercent val="0"/>
          <c:showBubbleSize val="0"/>
        </c:dLbls>
        <c:dropLines>
          <c:spPr>
            <a:ln w="9525" cap="flat" cmpd="sng" algn="ctr">
              <a:gradFill>
                <a:gsLst>
                  <a:gs pos="0">
                    <a:srgbClr val="01A8BF">
                      <a:lumMod val="100000"/>
                      <a:alpha val="30000"/>
                    </a:srgbClr>
                  </a:gs>
                  <a:gs pos="90000">
                    <a:srgbClr val="01A8BF">
                      <a:alpha val="0"/>
                    </a:srgbClr>
                  </a:gs>
                </a:gsLst>
                <a:lin ang="5400000" scaled="1"/>
              </a:gradFill>
              <a:round/>
            </a:ln>
            <a:effectLst/>
          </c:spPr>
        </c:dropLines>
        <c:marker val="1"/>
        <c:smooth val="0"/>
        <c:axId val="302590728"/>
        <c:axId val="302595408"/>
      </c:lineChart>
      <c:catAx>
        <c:axId val="302590728"/>
        <c:scaling>
          <c:orientation val="minMax"/>
        </c:scaling>
        <c:delete val="1"/>
        <c:axPos val="b"/>
        <c:numFmt formatCode="General" sourceLinked="1"/>
        <c:majorTickMark val="none"/>
        <c:minorTickMark val="none"/>
        <c:tickLblPos val="nextTo"/>
        <c:crossAx val="302595408"/>
        <c:crosses val="autoZero"/>
        <c:auto val="1"/>
        <c:lblAlgn val="ctr"/>
        <c:lblOffset val="100"/>
        <c:noMultiLvlLbl val="0"/>
      </c:catAx>
      <c:valAx>
        <c:axId val="302595408"/>
        <c:scaling>
          <c:orientation val="minMax"/>
        </c:scaling>
        <c:delete val="1"/>
        <c:axPos val="l"/>
        <c:numFmt formatCode="&quot;$&quot;#,##0_);[Red]\(&quot;$&quot;#,##0\)" sourceLinked="1"/>
        <c:majorTickMark val="none"/>
        <c:minorTickMark val="none"/>
        <c:tickLblPos val="nextTo"/>
        <c:crossAx val="302590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glow rad="127000">
        <a:srgbClr val="01A8BF"/>
      </a:glow>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1.1671852140888872E-2"/>
          <c:w val="1"/>
          <c:h val="0.9473969891643923"/>
        </c:manualLayout>
      </c:layout>
      <c:lineChart>
        <c:grouping val="standard"/>
        <c:varyColors val="0"/>
        <c:ser>
          <c:idx val="0"/>
          <c:order val="0"/>
          <c:tx>
            <c:strRef>
              <c:f>Sheet1!$B$1</c:f>
              <c:strCache>
                <c:ptCount val="1"/>
                <c:pt idx="0">
                  <c:v>Sales</c:v>
                </c:pt>
              </c:strCache>
            </c:strRef>
          </c:tx>
          <c:spPr>
            <a:ln w="63500" cap="rnd">
              <a:solidFill>
                <a:srgbClr val="31D788">
                  <a:alpha val="15000"/>
                </a:srgbClr>
              </a:solidFill>
              <a:prstDash val="sysDot"/>
              <a:round/>
            </a:ln>
            <a:effectLst>
              <a:outerShdw blurRad="635000" dist="63500" dir="5400000" algn="ctr" rotWithShape="0">
                <a:srgbClr val="01A8BF"/>
              </a:outerShdw>
            </a:effectLst>
          </c:spPr>
          <c:marker>
            <c:symbol val="none"/>
          </c:marker>
          <c:dLbls>
            <c:delete val="1"/>
          </c:dLbls>
          <c:cat>
            <c:strRef>
              <c:f>Sheet1!$A$2:$A$8</c:f>
              <c:strCache>
                <c:ptCount val="7"/>
                <c:pt idx="0">
                  <c:v>Start</c:v>
                </c:pt>
                <c:pt idx="1">
                  <c:v>Q1</c:v>
                </c:pt>
                <c:pt idx="2">
                  <c:v>Q2</c:v>
                </c:pt>
                <c:pt idx="3">
                  <c:v>Q3</c:v>
                </c:pt>
                <c:pt idx="4">
                  <c:v>Q4</c:v>
                </c:pt>
                <c:pt idx="5">
                  <c:v>Q5</c:v>
                </c:pt>
                <c:pt idx="6">
                  <c:v>END</c:v>
                </c:pt>
              </c:strCache>
            </c:strRef>
          </c:cat>
          <c:val>
            <c:numRef>
              <c:f>Sheet1!$B$2:$B$8</c:f>
              <c:numCache>
                <c:formatCode>"$"#,##0_);[Red]\("$"#,##0\)</c:formatCode>
                <c:ptCount val="7"/>
                <c:pt idx="0">
                  <c:v>1</c:v>
                </c:pt>
                <c:pt idx="1">
                  <c:v>220</c:v>
                </c:pt>
                <c:pt idx="2">
                  <c:v>300</c:v>
                </c:pt>
                <c:pt idx="3">
                  <c:v>250</c:v>
                </c:pt>
                <c:pt idx="4">
                  <c:v>400</c:v>
                </c:pt>
                <c:pt idx="5">
                  <c:v>430</c:v>
                </c:pt>
                <c:pt idx="6">
                  <c:v>480</c:v>
                </c:pt>
              </c:numCache>
            </c:numRef>
          </c:val>
          <c:smooth val="1"/>
          <c:extLst>
            <c:ext xmlns:c16="http://schemas.microsoft.com/office/drawing/2014/chart" uri="{C3380CC4-5D6E-409C-BE32-E72D297353CC}">
              <c16:uniqueId val="{00000000-EFF0-4462-AF2C-D05ACB719A2F}"/>
            </c:ext>
          </c:extLst>
        </c:ser>
        <c:dLbls>
          <c:dLblPos val="t"/>
          <c:showLegendKey val="0"/>
          <c:showVal val="1"/>
          <c:showCatName val="0"/>
          <c:showSerName val="0"/>
          <c:showPercent val="0"/>
          <c:showBubbleSize val="0"/>
        </c:dLbls>
        <c:smooth val="0"/>
        <c:axId val="302590728"/>
        <c:axId val="302595408"/>
      </c:lineChart>
      <c:catAx>
        <c:axId val="302590728"/>
        <c:scaling>
          <c:orientation val="minMax"/>
        </c:scaling>
        <c:delete val="1"/>
        <c:axPos val="b"/>
        <c:numFmt formatCode="General" sourceLinked="1"/>
        <c:majorTickMark val="none"/>
        <c:minorTickMark val="none"/>
        <c:tickLblPos val="nextTo"/>
        <c:crossAx val="302595408"/>
        <c:crosses val="autoZero"/>
        <c:auto val="1"/>
        <c:lblAlgn val="ctr"/>
        <c:lblOffset val="100"/>
        <c:noMultiLvlLbl val="0"/>
      </c:catAx>
      <c:valAx>
        <c:axId val="302595408"/>
        <c:scaling>
          <c:orientation val="minMax"/>
        </c:scaling>
        <c:delete val="1"/>
        <c:axPos val="l"/>
        <c:numFmt formatCode="&quot;$&quot;#,##0_);[Red]\(&quot;$&quot;#,##0\)" sourceLinked="1"/>
        <c:majorTickMark val="none"/>
        <c:minorTickMark val="none"/>
        <c:tickLblPos val="nextTo"/>
        <c:crossAx val="302590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glow rad="127000">
        <a:srgbClr val="01A8BF"/>
      </a:glow>
    </a:effectLst>
  </c:spPr>
  <c:txPr>
    <a:bodyPr/>
    <a:lstStyle/>
    <a:p>
      <a:pPr>
        <a:defRPr/>
      </a:pPr>
      <a:endParaRPr lang="ru-RU"/>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9169932736001059E-4"/>
          <c:w val="1"/>
          <c:h val="0.9473969891643923"/>
        </c:manualLayout>
      </c:layout>
      <c:lineChart>
        <c:grouping val="standard"/>
        <c:varyColors val="0"/>
        <c:ser>
          <c:idx val="0"/>
          <c:order val="0"/>
          <c:tx>
            <c:strRef>
              <c:f>Sheet1!$B$1</c:f>
              <c:strCache>
                <c:ptCount val="1"/>
                <c:pt idx="0">
                  <c:v>Sales</c:v>
                </c:pt>
              </c:strCache>
            </c:strRef>
          </c:tx>
          <c:spPr>
            <a:ln w="63500" cap="rnd">
              <a:solidFill>
                <a:srgbClr val="01A8BF">
                  <a:alpha val="12000"/>
                </a:srgbClr>
              </a:solidFill>
              <a:prstDash val="sysDot"/>
              <a:round/>
            </a:ln>
            <a:effectLst>
              <a:outerShdw blurRad="635000" dist="63500" dir="5400000" algn="ctr" rotWithShape="0">
                <a:srgbClr val="01A8BF"/>
              </a:outerShdw>
            </a:effectLst>
          </c:spPr>
          <c:marker>
            <c:symbol val="none"/>
          </c:marker>
          <c:dLbls>
            <c:delete val="1"/>
          </c:dLbls>
          <c:cat>
            <c:strRef>
              <c:f>Sheet1!$A$2:$A$8</c:f>
              <c:strCache>
                <c:ptCount val="7"/>
                <c:pt idx="0">
                  <c:v>Start</c:v>
                </c:pt>
                <c:pt idx="1">
                  <c:v>Q1</c:v>
                </c:pt>
                <c:pt idx="2">
                  <c:v>Q2</c:v>
                </c:pt>
                <c:pt idx="3">
                  <c:v>Q3</c:v>
                </c:pt>
                <c:pt idx="4">
                  <c:v>Q4</c:v>
                </c:pt>
                <c:pt idx="5">
                  <c:v>Q5</c:v>
                </c:pt>
                <c:pt idx="6">
                  <c:v>END</c:v>
                </c:pt>
              </c:strCache>
            </c:strRef>
          </c:cat>
          <c:val>
            <c:numRef>
              <c:f>Sheet1!$B$2:$B$8</c:f>
              <c:numCache>
                <c:formatCode>"$"#,##0_);[Red]\("$"#,##0\)</c:formatCode>
                <c:ptCount val="7"/>
                <c:pt idx="0">
                  <c:v>10678</c:v>
                </c:pt>
                <c:pt idx="1">
                  <c:v>15312</c:v>
                </c:pt>
                <c:pt idx="2">
                  <c:v>15023</c:v>
                </c:pt>
                <c:pt idx="3">
                  <c:v>23432</c:v>
                </c:pt>
                <c:pt idx="4">
                  <c:v>14923</c:v>
                </c:pt>
                <c:pt idx="5">
                  <c:v>20567</c:v>
                </c:pt>
                <c:pt idx="6">
                  <c:v>30325</c:v>
                </c:pt>
              </c:numCache>
            </c:numRef>
          </c:val>
          <c:smooth val="1"/>
          <c:extLst>
            <c:ext xmlns:c16="http://schemas.microsoft.com/office/drawing/2014/chart" uri="{C3380CC4-5D6E-409C-BE32-E72D297353CC}">
              <c16:uniqueId val="{00000000-6212-4A06-AE18-A2ED3CB18FB2}"/>
            </c:ext>
          </c:extLst>
        </c:ser>
        <c:dLbls>
          <c:dLblPos val="t"/>
          <c:showLegendKey val="0"/>
          <c:showVal val="1"/>
          <c:showCatName val="0"/>
          <c:showSerName val="0"/>
          <c:showPercent val="0"/>
          <c:showBubbleSize val="0"/>
        </c:dLbls>
        <c:dropLines>
          <c:spPr>
            <a:ln w="9525" cap="flat" cmpd="sng" algn="ctr">
              <a:gradFill>
                <a:gsLst>
                  <a:gs pos="0">
                    <a:srgbClr val="6B34A2">
                      <a:alpha val="30000"/>
                    </a:srgbClr>
                  </a:gs>
                  <a:gs pos="90000">
                    <a:srgbClr val="6B34A2">
                      <a:alpha val="0"/>
                    </a:srgbClr>
                  </a:gs>
                </a:gsLst>
                <a:lin ang="5400000" scaled="1"/>
              </a:gradFill>
              <a:round/>
            </a:ln>
            <a:effectLst/>
          </c:spPr>
        </c:dropLines>
        <c:smooth val="0"/>
        <c:axId val="302590728"/>
        <c:axId val="302595408"/>
      </c:lineChart>
      <c:catAx>
        <c:axId val="302590728"/>
        <c:scaling>
          <c:orientation val="minMax"/>
        </c:scaling>
        <c:delete val="1"/>
        <c:axPos val="b"/>
        <c:numFmt formatCode="General" sourceLinked="1"/>
        <c:majorTickMark val="none"/>
        <c:minorTickMark val="none"/>
        <c:tickLblPos val="nextTo"/>
        <c:crossAx val="302595408"/>
        <c:crosses val="autoZero"/>
        <c:auto val="1"/>
        <c:lblAlgn val="ctr"/>
        <c:lblOffset val="100"/>
        <c:noMultiLvlLbl val="0"/>
      </c:catAx>
      <c:valAx>
        <c:axId val="302595408"/>
        <c:scaling>
          <c:orientation val="minMax"/>
        </c:scaling>
        <c:delete val="1"/>
        <c:axPos val="l"/>
        <c:numFmt formatCode="&quot;$&quot;#,##0_);[Red]\(&quot;$&quot;#,##0\)" sourceLinked="1"/>
        <c:majorTickMark val="none"/>
        <c:minorTickMark val="none"/>
        <c:tickLblPos val="nextTo"/>
        <c:crossAx val="302590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glow rad="127000">
        <a:srgbClr val="01A8BF"/>
      </a:glow>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9169932736001038E-4"/>
          <c:w val="1"/>
          <c:h val="0.9473969891643923"/>
        </c:manualLayout>
      </c:layout>
      <c:lineChart>
        <c:grouping val="standard"/>
        <c:varyColors val="0"/>
        <c:ser>
          <c:idx val="0"/>
          <c:order val="0"/>
          <c:tx>
            <c:strRef>
              <c:f>Sheet1!$B$1</c:f>
              <c:strCache>
                <c:ptCount val="1"/>
                <c:pt idx="0">
                  <c:v>Sales</c:v>
                </c:pt>
              </c:strCache>
            </c:strRef>
          </c:tx>
          <c:spPr>
            <a:ln w="63500" cap="rnd">
              <a:solidFill>
                <a:srgbClr val="01A7BF">
                  <a:alpha val="15000"/>
                </a:srgbClr>
              </a:solidFill>
              <a:prstDash val="sysDot"/>
              <a:round/>
            </a:ln>
            <a:effectLst>
              <a:outerShdw blurRad="635000" dist="63500" dir="5400000" algn="ctr" rotWithShape="0">
                <a:srgbClr val="31D788"/>
              </a:outerShdw>
            </a:effectLst>
          </c:spPr>
          <c:marker>
            <c:symbol val="none"/>
          </c:marker>
          <c:dLbls>
            <c:delete val="1"/>
          </c:dLbls>
          <c:cat>
            <c:strRef>
              <c:f>Sheet1!$A$2:$A$8</c:f>
              <c:strCache>
                <c:ptCount val="7"/>
                <c:pt idx="0">
                  <c:v>Start</c:v>
                </c:pt>
                <c:pt idx="1">
                  <c:v>Q1</c:v>
                </c:pt>
                <c:pt idx="2">
                  <c:v>Q2</c:v>
                </c:pt>
                <c:pt idx="3">
                  <c:v>Q3</c:v>
                </c:pt>
                <c:pt idx="4">
                  <c:v>Q4</c:v>
                </c:pt>
                <c:pt idx="5">
                  <c:v>Q5</c:v>
                </c:pt>
                <c:pt idx="6">
                  <c:v>END</c:v>
                </c:pt>
              </c:strCache>
            </c:strRef>
          </c:cat>
          <c:val>
            <c:numRef>
              <c:f>Sheet1!$B$2:$B$8</c:f>
              <c:numCache>
                <c:formatCode>"$"#,##0_);[Red]\("$"#,##0\)</c:formatCode>
                <c:ptCount val="7"/>
                <c:pt idx="0">
                  <c:v>10</c:v>
                </c:pt>
                <c:pt idx="1">
                  <c:v>105078100</c:v>
                </c:pt>
                <c:pt idx="2">
                  <c:v>90000000</c:v>
                </c:pt>
                <c:pt idx="3">
                  <c:v>127000000</c:v>
                </c:pt>
                <c:pt idx="4">
                  <c:v>450000000</c:v>
                </c:pt>
                <c:pt idx="5">
                  <c:v>520000000</c:v>
                </c:pt>
                <c:pt idx="6">
                  <c:v>530000000</c:v>
                </c:pt>
              </c:numCache>
            </c:numRef>
          </c:val>
          <c:smooth val="1"/>
          <c:extLst>
            <c:ext xmlns:c16="http://schemas.microsoft.com/office/drawing/2014/chart" uri="{C3380CC4-5D6E-409C-BE32-E72D297353CC}">
              <c16:uniqueId val="{00000000-EABF-49DF-9275-AC06F1AA35EF}"/>
            </c:ext>
          </c:extLst>
        </c:ser>
        <c:dLbls>
          <c:dLblPos val="t"/>
          <c:showLegendKey val="0"/>
          <c:showVal val="1"/>
          <c:showCatName val="0"/>
          <c:showSerName val="0"/>
          <c:showPercent val="0"/>
          <c:showBubbleSize val="0"/>
        </c:dLbls>
        <c:smooth val="0"/>
        <c:axId val="302590728"/>
        <c:axId val="302595408"/>
      </c:lineChart>
      <c:catAx>
        <c:axId val="302590728"/>
        <c:scaling>
          <c:orientation val="minMax"/>
        </c:scaling>
        <c:delete val="1"/>
        <c:axPos val="b"/>
        <c:numFmt formatCode="General" sourceLinked="1"/>
        <c:majorTickMark val="none"/>
        <c:minorTickMark val="none"/>
        <c:tickLblPos val="nextTo"/>
        <c:crossAx val="302595408"/>
        <c:crosses val="autoZero"/>
        <c:auto val="1"/>
        <c:lblAlgn val="ctr"/>
        <c:lblOffset val="100"/>
        <c:noMultiLvlLbl val="0"/>
      </c:catAx>
      <c:valAx>
        <c:axId val="302595408"/>
        <c:scaling>
          <c:orientation val="minMax"/>
        </c:scaling>
        <c:delete val="1"/>
        <c:axPos val="l"/>
        <c:numFmt formatCode="&quot;$&quot;#,##0_);[Red]\(&quot;$&quot;#,##0\)" sourceLinked="1"/>
        <c:majorTickMark val="none"/>
        <c:minorTickMark val="none"/>
        <c:tickLblPos val="nextTo"/>
        <c:crossAx val="302590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1.1671852140888872E-2"/>
          <c:w val="1"/>
          <c:h val="0.9473969891643923"/>
        </c:manualLayout>
      </c:layout>
      <c:lineChart>
        <c:grouping val="standard"/>
        <c:varyColors val="0"/>
        <c:ser>
          <c:idx val="0"/>
          <c:order val="0"/>
          <c:tx>
            <c:strRef>
              <c:f>Sheet1!$B$1</c:f>
              <c:strCache>
                <c:ptCount val="1"/>
                <c:pt idx="0">
                  <c:v>Sales</c:v>
                </c:pt>
              </c:strCache>
            </c:strRef>
          </c:tx>
          <c:spPr>
            <a:ln w="63500" cap="rnd">
              <a:solidFill>
                <a:srgbClr val="01A8BF">
                  <a:alpha val="16000"/>
                </a:srgbClr>
              </a:solidFill>
              <a:prstDash val="sysDot"/>
              <a:round/>
            </a:ln>
            <a:effectLst>
              <a:outerShdw blurRad="635000" dist="63500" dir="5400000" algn="ctr" rotWithShape="0">
                <a:srgbClr val="01A8BF"/>
              </a:outerShdw>
            </a:effectLst>
          </c:spPr>
          <c:marker>
            <c:symbol val="none"/>
          </c:marker>
          <c:dLbls>
            <c:delete val="1"/>
          </c:dLbls>
          <c:cat>
            <c:strRef>
              <c:f>Sheet1!$A$2:$A$8</c:f>
              <c:strCache>
                <c:ptCount val="7"/>
                <c:pt idx="0">
                  <c:v>Start</c:v>
                </c:pt>
                <c:pt idx="1">
                  <c:v>Q1</c:v>
                </c:pt>
                <c:pt idx="2">
                  <c:v>Q2</c:v>
                </c:pt>
                <c:pt idx="3">
                  <c:v>Q3</c:v>
                </c:pt>
                <c:pt idx="4">
                  <c:v>Q4</c:v>
                </c:pt>
                <c:pt idx="5">
                  <c:v>Q5</c:v>
                </c:pt>
                <c:pt idx="6">
                  <c:v>END</c:v>
                </c:pt>
              </c:strCache>
            </c:strRef>
          </c:cat>
          <c:val>
            <c:numRef>
              <c:f>Sheet1!$B$2:$B$8</c:f>
              <c:numCache>
                <c:formatCode>"$"#,##0_);[Red]\("$"#,##0\)</c:formatCode>
                <c:ptCount val="7"/>
                <c:pt idx="0">
                  <c:v>20000</c:v>
                </c:pt>
                <c:pt idx="1">
                  <c:v>49561</c:v>
                </c:pt>
                <c:pt idx="2">
                  <c:v>38923</c:v>
                </c:pt>
                <c:pt idx="3">
                  <c:v>94243</c:v>
                </c:pt>
                <c:pt idx="4">
                  <c:v>52874</c:v>
                </c:pt>
                <c:pt idx="5">
                  <c:v>98248</c:v>
                </c:pt>
                <c:pt idx="6">
                  <c:v>102324</c:v>
                </c:pt>
              </c:numCache>
            </c:numRef>
          </c:val>
          <c:smooth val="1"/>
          <c:extLst>
            <c:ext xmlns:c16="http://schemas.microsoft.com/office/drawing/2014/chart" uri="{C3380CC4-5D6E-409C-BE32-E72D297353CC}">
              <c16:uniqueId val="{00000007-DCAE-46BD-86D1-C09860BD9F4F}"/>
            </c:ext>
          </c:extLst>
        </c:ser>
        <c:dLbls>
          <c:dLblPos val="t"/>
          <c:showLegendKey val="0"/>
          <c:showVal val="1"/>
          <c:showCatName val="0"/>
          <c:showSerName val="0"/>
          <c:showPercent val="0"/>
          <c:showBubbleSize val="0"/>
        </c:dLbls>
        <c:smooth val="0"/>
        <c:axId val="302590728"/>
        <c:axId val="302595408"/>
      </c:lineChart>
      <c:catAx>
        <c:axId val="302590728"/>
        <c:scaling>
          <c:orientation val="minMax"/>
        </c:scaling>
        <c:delete val="1"/>
        <c:axPos val="b"/>
        <c:numFmt formatCode="General" sourceLinked="1"/>
        <c:majorTickMark val="none"/>
        <c:minorTickMark val="none"/>
        <c:tickLblPos val="nextTo"/>
        <c:crossAx val="302595408"/>
        <c:crosses val="autoZero"/>
        <c:auto val="1"/>
        <c:lblAlgn val="ctr"/>
        <c:lblOffset val="100"/>
        <c:noMultiLvlLbl val="0"/>
      </c:catAx>
      <c:valAx>
        <c:axId val="302595408"/>
        <c:scaling>
          <c:orientation val="minMax"/>
        </c:scaling>
        <c:delete val="1"/>
        <c:axPos val="l"/>
        <c:numFmt formatCode="&quot;$&quot;#,##0_);[Red]\(&quot;$&quot;#,##0\)" sourceLinked="1"/>
        <c:majorTickMark val="none"/>
        <c:minorTickMark val="none"/>
        <c:tickLblPos val="nextTo"/>
        <c:crossAx val="302590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88ED83-C4FD-41C8-8F40-85B808B82DF8}" type="datetimeFigureOut">
              <a:rPr lang="ru-RU" smtClean="0"/>
              <a:t>15.08.2024</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83D5FB-1A73-4DDB-BF8C-785A247FAA25}" type="slidenum">
              <a:rPr lang="ru-RU" smtClean="0"/>
              <a:t>‹#›</a:t>
            </a:fld>
            <a:endParaRPr lang="ru-RU"/>
          </a:p>
        </p:txBody>
      </p:sp>
    </p:spTree>
    <p:extLst>
      <p:ext uri="{BB962C8B-B14F-4D97-AF65-F5344CB8AC3E}">
        <p14:creationId xmlns:p14="http://schemas.microsoft.com/office/powerpoint/2010/main" val="2094835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25A67-9854-24E2-ACFE-64A931BA90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Subtitle 2">
            <a:extLst>
              <a:ext uri="{FF2B5EF4-FFF2-40B4-BE49-F238E27FC236}">
                <a16:creationId xmlns:a16="http://schemas.microsoft.com/office/drawing/2014/main" id="{88B29FF2-2BEA-83A6-93B4-6DE9EBA988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5FC6FF9F-5FD7-39B1-37F4-52D92FAE0126}"/>
              </a:ext>
            </a:extLst>
          </p:cNvPr>
          <p:cNvSpPr>
            <a:spLocks noGrp="1"/>
          </p:cNvSpPr>
          <p:nvPr>
            <p:ph type="dt" sz="half" idx="10"/>
          </p:nvPr>
        </p:nvSpPr>
        <p:spPr/>
        <p:txBody>
          <a:bodyPr/>
          <a:lstStyle/>
          <a:p>
            <a:fld id="{C4F40E2B-4648-4364-A97F-6971C2A2F79A}" type="datetimeFigureOut">
              <a:rPr lang="ru-RU" smtClean="0"/>
              <a:t>15.08.2024</a:t>
            </a:fld>
            <a:endParaRPr lang="ru-RU"/>
          </a:p>
        </p:txBody>
      </p:sp>
      <p:sp>
        <p:nvSpPr>
          <p:cNvPr id="5" name="Footer Placeholder 4">
            <a:extLst>
              <a:ext uri="{FF2B5EF4-FFF2-40B4-BE49-F238E27FC236}">
                <a16:creationId xmlns:a16="http://schemas.microsoft.com/office/drawing/2014/main" id="{6A8C769F-6E81-807B-DB29-058BDE80BE7F}"/>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8CCCE1D1-DA3D-E4C2-9D00-4B024E56C999}"/>
              </a:ext>
            </a:extLst>
          </p:cNvPr>
          <p:cNvSpPr>
            <a:spLocks noGrp="1"/>
          </p:cNvSpPr>
          <p:nvPr>
            <p:ph type="sldNum" sz="quarter" idx="12"/>
          </p:nvPr>
        </p:nvSpPr>
        <p:spPr/>
        <p:txBody>
          <a:bodyPr/>
          <a:lstStyle/>
          <a:p>
            <a:fld id="{D6089E03-6AAA-4716-B997-E7B62AE33089}" type="slidenum">
              <a:rPr lang="ru-RU" smtClean="0"/>
              <a:t>‹#›</a:t>
            </a:fld>
            <a:endParaRPr lang="ru-RU"/>
          </a:p>
        </p:txBody>
      </p:sp>
    </p:spTree>
    <p:extLst>
      <p:ext uri="{BB962C8B-B14F-4D97-AF65-F5344CB8AC3E}">
        <p14:creationId xmlns:p14="http://schemas.microsoft.com/office/powerpoint/2010/main" val="3182752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6F4CF-7C5E-F0D3-3294-6A797358FCA0}"/>
              </a:ext>
            </a:extLst>
          </p:cNvPr>
          <p:cNvSpPr>
            <a:spLocks noGrp="1"/>
          </p:cNvSpPr>
          <p:nvPr>
            <p:ph type="title"/>
          </p:nvPr>
        </p:nvSpPr>
        <p:spPr/>
        <p:txBody>
          <a:bodyPr/>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60940E32-5CD7-AC05-735F-A20FF80397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DD8AB0CF-0666-FB92-31BE-F892FCBB716D}"/>
              </a:ext>
            </a:extLst>
          </p:cNvPr>
          <p:cNvSpPr>
            <a:spLocks noGrp="1"/>
          </p:cNvSpPr>
          <p:nvPr>
            <p:ph type="dt" sz="half" idx="10"/>
          </p:nvPr>
        </p:nvSpPr>
        <p:spPr/>
        <p:txBody>
          <a:bodyPr/>
          <a:lstStyle/>
          <a:p>
            <a:fld id="{C4F40E2B-4648-4364-A97F-6971C2A2F79A}" type="datetimeFigureOut">
              <a:rPr lang="ru-RU" smtClean="0"/>
              <a:t>15.08.2024</a:t>
            </a:fld>
            <a:endParaRPr lang="ru-RU"/>
          </a:p>
        </p:txBody>
      </p:sp>
      <p:sp>
        <p:nvSpPr>
          <p:cNvPr id="5" name="Footer Placeholder 4">
            <a:extLst>
              <a:ext uri="{FF2B5EF4-FFF2-40B4-BE49-F238E27FC236}">
                <a16:creationId xmlns:a16="http://schemas.microsoft.com/office/drawing/2014/main" id="{ABFDEB6A-A18A-977B-53FE-30D8882A071E}"/>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22EAC4FC-1248-ED3F-D912-84EFC85B248D}"/>
              </a:ext>
            </a:extLst>
          </p:cNvPr>
          <p:cNvSpPr>
            <a:spLocks noGrp="1"/>
          </p:cNvSpPr>
          <p:nvPr>
            <p:ph type="sldNum" sz="quarter" idx="12"/>
          </p:nvPr>
        </p:nvSpPr>
        <p:spPr/>
        <p:txBody>
          <a:bodyPr/>
          <a:lstStyle/>
          <a:p>
            <a:fld id="{D6089E03-6AAA-4716-B997-E7B62AE33089}" type="slidenum">
              <a:rPr lang="ru-RU" smtClean="0"/>
              <a:t>‹#›</a:t>
            </a:fld>
            <a:endParaRPr lang="ru-RU"/>
          </a:p>
        </p:txBody>
      </p:sp>
    </p:spTree>
    <p:extLst>
      <p:ext uri="{BB962C8B-B14F-4D97-AF65-F5344CB8AC3E}">
        <p14:creationId xmlns:p14="http://schemas.microsoft.com/office/powerpoint/2010/main" val="3851690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1BAE3-FB04-F0E4-0080-2CDFF213FF8F}"/>
              </a:ext>
            </a:extLst>
          </p:cNvPr>
          <p:cNvSpPr>
            <a:spLocks noGrp="1"/>
          </p:cNvSpPr>
          <p:nvPr>
            <p:ph type="title"/>
          </p:nvPr>
        </p:nvSpPr>
        <p:spPr/>
        <p:txBody>
          <a:bodyPr/>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852D52EF-8A36-F6BD-9091-4F409048CE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982DBF24-40F3-DE1F-3251-E2E56E939C37}"/>
              </a:ext>
            </a:extLst>
          </p:cNvPr>
          <p:cNvSpPr>
            <a:spLocks noGrp="1"/>
          </p:cNvSpPr>
          <p:nvPr>
            <p:ph type="dt" sz="half" idx="10"/>
          </p:nvPr>
        </p:nvSpPr>
        <p:spPr/>
        <p:txBody>
          <a:bodyPr/>
          <a:lstStyle/>
          <a:p>
            <a:fld id="{302DB6A8-BD3C-4148-BBE8-57FA84A307E4}" type="datetimeFigureOut">
              <a:rPr lang="ru-RU" smtClean="0"/>
              <a:t>14.07.2023</a:t>
            </a:fld>
            <a:endParaRPr lang="ru-RU"/>
          </a:p>
        </p:txBody>
      </p:sp>
      <p:sp>
        <p:nvSpPr>
          <p:cNvPr id="5" name="Footer Placeholder 4">
            <a:extLst>
              <a:ext uri="{FF2B5EF4-FFF2-40B4-BE49-F238E27FC236}">
                <a16:creationId xmlns:a16="http://schemas.microsoft.com/office/drawing/2014/main" id="{BBA5601A-A6F7-B730-990F-C9284B04C6B4}"/>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50E1322D-F725-4425-3A1C-1469131405D5}"/>
              </a:ext>
            </a:extLst>
          </p:cNvPr>
          <p:cNvSpPr>
            <a:spLocks noGrp="1"/>
          </p:cNvSpPr>
          <p:nvPr>
            <p:ph type="sldNum" sz="quarter" idx="12"/>
          </p:nvPr>
        </p:nvSpPr>
        <p:spPr/>
        <p:txBody>
          <a:bodyPr/>
          <a:lstStyle/>
          <a:p>
            <a:fld id="{6CFF1DC2-FC97-476A-9AEE-8778E7B37174}" type="slidenum">
              <a:rPr lang="ru-RU" smtClean="0"/>
              <a:t>‹#›</a:t>
            </a:fld>
            <a:endParaRPr lang="ru-RU"/>
          </a:p>
        </p:txBody>
      </p:sp>
    </p:spTree>
    <p:extLst>
      <p:ext uri="{BB962C8B-B14F-4D97-AF65-F5344CB8AC3E}">
        <p14:creationId xmlns:p14="http://schemas.microsoft.com/office/powerpoint/2010/main" val="2842798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39037E-882C-7B96-9920-9C0837B1D7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72797700-E324-6358-9AA5-6F0C59BA00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BF007EEC-3854-5412-F71F-B14E23335DB7}"/>
              </a:ext>
            </a:extLst>
          </p:cNvPr>
          <p:cNvSpPr>
            <a:spLocks noGrp="1"/>
          </p:cNvSpPr>
          <p:nvPr>
            <p:ph type="dt" sz="half" idx="10"/>
          </p:nvPr>
        </p:nvSpPr>
        <p:spPr/>
        <p:txBody>
          <a:bodyPr/>
          <a:lstStyle/>
          <a:p>
            <a:fld id="{C4F40E2B-4648-4364-A97F-6971C2A2F79A}" type="datetimeFigureOut">
              <a:rPr lang="ru-RU" smtClean="0"/>
              <a:t>15.08.2024</a:t>
            </a:fld>
            <a:endParaRPr lang="ru-RU"/>
          </a:p>
        </p:txBody>
      </p:sp>
      <p:sp>
        <p:nvSpPr>
          <p:cNvPr id="5" name="Footer Placeholder 4">
            <a:extLst>
              <a:ext uri="{FF2B5EF4-FFF2-40B4-BE49-F238E27FC236}">
                <a16:creationId xmlns:a16="http://schemas.microsoft.com/office/drawing/2014/main" id="{63A85866-50DE-0C5B-3D13-1D83EB661CBE}"/>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1EBB0485-7F14-5583-6EFF-8DA77E7E8BEB}"/>
              </a:ext>
            </a:extLst>
          </p:cNvPr>
          <p:cNvSpPr>
            <a:spLocks noGrp="1"/>
          </p:cNvSpPr>
          <p:nvPr>
            <p:ph type="sldNum" sz="quarter" idx="12"/>
          </p:nvPr>
        </p:nvSpPr>
        <p:spPr/>
        <p:txBody>
          <a:bodyPr/>
          <a:lstStyle/>
          <a:p>
            <a:fld id="{D6089E03-6AAA-4716-B997-E7B62AE33089}" type="slidenum">
              <a:rPr lang="ru-RU" smtClean="0"/>
              <a:t>‹#›</a:t>
            </a:fld>
            <a:endParaRPr lang="ru-RU"/>
          </a:p>
        </p:txBody>
      </p:sp>
    </p:spTree>
    <p:extLst>
      <p:ext uri="{BB962C8B-B14F-4D97-AF65-F5344CB8AC3E}">
        <p14:creationId xmlns:p14="http://schemas.microsoft.com/office/powerpoint/2010/main" val="11396595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4BD38-9EAE-75B2-3D5B-731383425F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Subtitle 2">
            <a:extLst>
              <a:ext uri="{FF2B5EF4-FFF2-40B4-BE49-F238E27FC236}">
                <a16:creationId xmlns:a16="http://schemas.microsoft.com/office/drawing/2014/main" id="{F4C3E8AB-CEF7-40CF-485E-E931C36AC1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A2375506-0696-2297-98EF-4203DEDBEE3A}"/>
              </a:ext>
            </a:extLst>
          </p:cNvPr>
          <p:cNvSpPr>
            <a:spLocks noGrp="1"/>
          </p:cNvSpPr>
          <p:nvPr>
            <p:ph type="dt" sz="half" idx="10"/>
          </p:nvPr>
        </p:nvSpPr>
        <p:spPr/>
        <p:txBody>
          <a:bodyPr/>
          <a:lstStyle/>
          <a:p>
            <a:fld id="{302DB6A8-BD3C-4148-BBE8-57FA84A307E4}" type="datetimeFigureOut">
              <a:rPr lang="ru-RU" smtClean="0"/>
              <a:t>14.07.2023</a:t>
            </a:fld>
            <a:endParaRPr lang="ru-RU"/>
          </a:p>
        </p:txBody>
      </p:sp>
      <p:sp>
        <p:nvSpPr>
          <p:cNvPr id="5" name="Footer Placeholder 4">
            <a:extLst>
              <a:ext uri="{FF2B5EF4-FFF2-40B4-BE49-F238E27FC236}">
                <a16:creationId xmlns:a16="http://schemas.microsoft.com/office/drawing/2014/main" id="{84F2A712-FADD-0BEC-5FE9-3E1B4B3D4766}"/>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55949D16-9986-A1E0-C725-C1932BFBE875}"/>
              </a:ext>
            </a:extLst>
          </p:cNvPr>
          <p:cNvSpPr>
            <a:spLocks noGrp="1"/>
          </p:cNvSpPr>
          <p:nvPr>
            <p:ph type="sldNum" sz="quarter" idx="12"/>
          </p:nvPr>
        </p:nvSpPr>
        <p:spPr/>
        <p:txBody>
          <a:bodyPr/>
          <a:lstStyle/>
          <a:p>
            <a:fld id="{6CFF1DC2-FC97-476A-9AEE-8778E7B37174}" type="slidenum">
              <a:rPr lang="ru-RU" smtClean="0"/>
              <a:t>‹#›</a:t>
            </a:fld>
            <a:endParaRPr lang="ru-RU"/>
          </a:p>
        </p:txBody>
      </p:sp>
    </p:spTree>
    <p:extLst>
      <p:ext uri="{BB962C8B-B14F-4D97-AF65-F5344CB8AC3E}">
        <p14:creationId xmlns:p14="http://schemas.microsoft.com/office/powerpoint/2010/main" val="11357379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F1106F-AFC1-6661-3B3B-875EF266ABE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54674A27-BF79-95A6-6CE6-A1AB860915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24EFDAE6-1473-BBE8-F21E-AF3EA45C8453}"/>
              </a:ext>
            </a:extLst>
          </p:cNvPr>
          <p:cNvSpPr>
            <a:spLocks noGrp="1"/>
          </p:cNvSpPr>
          <p:nvPr>
            <p:ph type="dt" sz="half" idx="10"/>
          </p:nvPr>
        </p:nvSpPr>
        <p:spPr/>
        <p:txBody>
          <a:bodyPr/>
          <a:lstStyle/>
          <a:p>
            <a:fld id="{302DB6A8-BD3C-4148-BBE8-57FA84A307E4}" type="datetimeFigureOut">
              <a:rPr lang="ru-RU" smtClean="0"/>
              <a:t>14.07.2023</a:t>
            </a:fld>
            <a:endParaRPr lang="ru-RU"/>
          </a:p>
        </p:txBody>
      </p:sp>
      <p:sp>
        <p:nvSpPr>
          <p:cNvPr id="5" name="Footer Placeholder 4">
            <a:extLst>
              <a:ext uri="{FF2B5EF4-FFF2-40B4-BE49-F238E27FC236}">
                <a16:creationId xmlns:a16="http://schemas.microsoft.com/office/drawing/2014/main" id="{5BD3D727-BC26-6989-9837-02B4CFB80841}"/>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7B6E3B3E-A688-E309-0D46-43252558E3D8}"/>
              </a:ext>
            </a:extLst>
          </p:cNvPr>
          <p:cNvSpPr>
            <a:spLocks noGrp="1"/>
          </p:cNvSpPr>
          <p:nvPr>
            <p:ph type="sldNum" sz="quarter" idx="12"/>
          </p:nvPr>
        </p:nvSpPr>
        <p:spPr/>
        <p:txBody>
          <a:bodyPr/>
          <a:lstStyle/>
          <a:p>
            <a:fld id="{6CFF1DC2-FC97-476A-9AEE-8778E7B37174}" type="slidenum">
              <a:rPr lang="ru-RU" smtClean="0"/>
              <a:t>‹#›</a:t>
            </a:fld>
            <a:endParaRPr lang="ru-RU"/>
          </a:p>
        </p:txBody>
      </p:sp>
    </p:spTree>
    <p:extLst>
      <p:ext uri="{BB962C8B-B14F-4D97-AF65-F5344CB8AC3E}">
        <p14:creationId xmlns:p14="http://schemas.microsoft.com/office/powerpoint/2010/main" val="749123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4BD38-9EAE-75B2-3D5B-731383425F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Subtitle 2">
            <a:extLst>
              <a:ext uri="{FF2B5EF4-FFF2-40B4-BE49-F238E27FC236}">
                <a16:creationId xmlns:a16="http://schemas.microsoft.com/office/drawing/2014/main" id="{F4C3E8AB-CEF7-40CF-485E-E931C36AC1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A2375506-0696-2297-98EF-4203DEDBEE3A}"/>
              </a:ext>
            </a:extLst>
          </p:cNvPr>
          <p:cNvSpPr>
            <a:spLocks noGrp="1"/>
          </p:cNvSpPr>
          <p:nvPr>
            <p:ph type="dt" sz="half" idx="10"/>
          </p:nvPr>
        </p:nvSpPr>
        <p:spPr/>
        <p:txBody>
          <a:bodyPr/>
          <a:lstStyle/>
          <a:p>
            <a:fld id="{302DB6A8-BD3C-4148-BBE8-57FA84A307E4}" type="datetimeFigureOut">
              <a:rPr lang="ru-RU" smtClean="0"/>
              <a:t>15.08.2024</a:t>
            </a:fld>
            <a:endParaRPr lang="ru-RU"/>
          </a:p>
        </p:txBody>
      </p:sp>
      <p:sp>
        <p:nvSpPr>
          <p:cNvPr id="5" name="Footer Placeholder 4">
            <a:extLst>
              <a:ext uri="{FF2B5EF4-FFF2-40B4-BE49-F238E27FC236}">
                <a16:creationId xmlns:a16="http://schemas.microsoft.com/office/drawing/2014/main" id="{84F2A712-FADD-0BEC-5FE9-3E1B4B3D4766}"/>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55949D16-9986-A1E0-C725-C1932BFBE875}"/>
              </a:ext>
            </a:extLst>
          </p:cNvPr>
          <p:cNvSpPr>
            <a:spLocks noGrp="1"/>
          </p:cNvSpPr>
          <p:nvPr>
            <p:ph type="sldNum" sz="quarter" idx="12"/>
          </p:nvPr>
        </p:nvSpPr>
        <p:spPr/>
        <p:txBody>
          <a:bodyPr/>
          <a:lstStyle/>
          <a:p>
            <a:fld id="{6CFF1DC2-FC97-476A-9AEE-8778E7B37174}" type="slidenum">
              <a:rPr lang="ru-RU" smtClean="0"/>
              <a:t>‹#›</a:t>
            </a:fld>
            <a:endParaRPr lang="ru-RU"/>
          </a:p>
        </p:txBody>
      </p:sp>
    </p:spTree>
    <p:extLst>
      <p:ext uri="{BB962C8B-B14F-4D97-AF65-F5344CB8AC3E}">
        <p14:creationId xmlns:p14="http://schemas.microsoft.com/office/powerpoint/2010/main" val="4104813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DCC0-D6E3-28C6-BE6E-7E9B5D86461B}"/>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8BE5057A-D111-B833-4538-7A80B86E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4023AADD-9C87-B6B5-B8EC-EB8DEFB5DD3C}"/>
              </a:ext>
            </a:extLst>
          </p:cNvPr>
          <p:cNvSpPr>
            <a:spLocks noGrp="1"/>
          </p:cNvSpPr>
          <p:nvPr>
            <p:ph type="dt" sz="half" idx="10"/>
          </p:nvPr>
        </p:nvSpPr>
        <p:spPr/>
        <p:txBody>
          <a:bodyPr/>
          <a:lstStyle/>
          <a:p>
            <a:fld id="{302DB6A8-BD3C-4148-BBE8-57FA84A307E4}" type="datetimeFigureOut">
              <a:rPr lang="ru-RU" smtClean="0"/>
              <a:t>15.08.2024</a:t>
            </a:fld>
            <a:endParaRPr lang="ru-RU"/>
          </a:p>
        </p:txBody>
      </p:sp>
      <p:sp>
        <p:nvSpPr>
          <p:cNvPr id="5" name="Footer Placeholder 4">
            <a:extLst>
              <a:ext uri="{FF2B5EF4-FFF2-40B4-BE49-F238E27FC236}">
                <a16:creationId xmlns:a16="http://schemas.microsoft.com/office/drawing/2014/main" id="{EE9F5B90-77D1-D97F-9C9B-039EDCCA4C69}"/>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D59E48FC-A8B9-3F37-E2C7-1C3344EEE6F1}"/>
              </a:ext>
            </a:extLst>
          </p:cNvPr>
          <p:cNvSpPr>
            <a:spLocks noGrp="1"/>
          </p:cNvSpPr>
          <p:nvPr>
            <p:ph type="sldNum" sz="quarter" idx="12"/>
          </p:nvPr>
        </p:nvSpPr>
        <p:spPr/>
        <p:txBody>
          <a:bodyPr/>
          <a:lstStyle/>
          <a:p>
            <a:fld id="{6CFF1DC2-FC97-476A-9AEE-8778E7B37174}" type="slidenum">
              <a:rPr lang="ru-RU" smtClean="0"/>
              <a:t>‹#›</a:t>
            </a:fld>
            <a:endParaRPr lang="ru-RU"/>
          </a:p>
        </p:txBody>
      </p:sp>
    </p:spTree>
    <p:extLst>
      <p:ext uri="{BB962C8B-B14F-4D97-AF65-F5344CB8AC3E}">
        <p14:creationId xmlns:p14="http://schemas.microsoft.com/office/powerpoint/2010/main" val="530845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9EC55-F4F5-C4B1-1623-3B4EFB9FC3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E7235EBD-78C6-B947-27C9-5672BBBF97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1A04B7-4038-9C8D-1C08-4575298EBF97}"/>
              </a:ext>
            </a:extLst>
          </p:cNvPr>
          <p:cNvSpPr>
            <a:spLocks noGrp="1"/>
          </p:cNvSpPr>
          <p:nvPr>
            <p:ph type="dt" sz="half" idx="10"/>
          </p:nvPr>
        </p:nvSpPr>
        <p:spPr/>
        <p:txBody>
          <a:bodyPr/>
          <a:lstStyle/>
          <a:p>
            <a:fld id="{302DB6A8-BD3C-4148-BBE8-57FA84A307E4}" type="datetimeFigureOut">
              <a:rPr lang="ru-RU" smtClean="0"/>
              <a:t>15.08.2024</a:t>
            </a:fld>
            <a:endParaRPr lang="ru-RU"/>
          </a:p>
        </p:txBody>
      </p:sp>
      <p:sp>
        <p:nvSpPr>
          <p:cNvPr id="5" name="Footer Placeholder 4">
            <a:extLst>
              <a:ext uri="{FF2B5EF4-FFF2-40B4-BE49-F238E27FC236}">
                <a16:creationId xmlns:a16="http://schemas.microsoft.com/office/drawing/2014/main" id="{99E6E221-EA45-BD7F-58D7-32F6B1477086}"/>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E99E630D-F773-97D5-F248-0D3CE8CF31ED}"/>
              </a:ext>
            </a:extLst>
          </p:cNvPr>
          <p:cNvSpPr>
            <a:spLocks noGrp="1"/>
          </p:cNvSpPr>
          <p:nvPr>
            <p:ph type="sldNum" sz="quarter" idx="12"/>
          </p:nvPr>
        </p:nvSpPr>
        <p:spPr/>
        <p:txBody>
          <a:bodyPr/>
          <a:lstStyle/>
          <a:p>
            <a:fld id="{6CFF1DC2-FC97-476A-9AEE-8778E7B37174}" type="slidenum">
              <a:rPr lang="ru-RU" smtClean="0"/>
              <a:t>‹#›</a:t>
            </a:fld>
            <a:endParaRPr lang="ru-RU"/>
          </a:p>
        </p:txBody>
      </p:sp>
    </p:spTree>
    <p:extLst>
      <p:ext uri="{BB962C8B-B14F-4D97-AF65-F5344CB8AC3E}">
        <p14:creationId xmlns:p14="http://schemas.microsoft.com/office/powerpoint/2010/main" val="1754484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0A972-3CF8-D539-044B-2935DA6B5FC7}"/>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4DAEE84B-D12C-A75F-B39A-38C580DF4D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a:extLst>
              <a:ext uri="{FF2B5EF4-FFF2-40B4-BE49-F238E27FC236}">
                <a16:creationId xmlns:a16="http://schemas.microsoft.com/office/drawing/2014/main" id="{E24C1200-22A4-15B5-32C5-76B493C275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a:extLst>
              <a:ext uri="{FF2B5EF4-FFF2-40B4-BE49-F238E27FC236}">
                <a16:creationId xmlns:a16="http://schemas.microsoft.com/office/drawing/2014/main" id="{12B4EC7F-37CF-3AEA-9DA6-8251FE879C09}"/>
              </a:ext>
            </a:extLst>
          </p:cNvPr>
          <p:cNvSpPr>
            <a:spLocks noGrp="1"/>
          </p:cNvSpPr>
          <p:nvPr>
            <p:ph type="dt" sz="half" idx="10"/>
          </p:nvPr>
        </p:nvSpPr>
        <p:spPr/>
        <p:txBody>
          <a:bodyPr/>
          <a:lstStyle/>
          <a:p>
            <a:fld id="{302DB6A8-BD3C-4148-BBE8-57FA84A307E4}" type="datetimeFigureOut">
              <a:rPr lang="ru-RU" smtClean="0"/>
              <a:t>15.08.2024</a:t>
            </a:fld>
            <a:endParaRPr lang="ru-RU"/>
          </a:p>
        </p:txBody>
      </p:sp>
      <p:sp>
        <p:nvSpPr>
          <p:cNvPr id="6" name="Footer Placeholder 5">
            <a:extLst>
              <a:ext uri="{FF2B5EF4-FFF2-40B4-BE49-F238E27FC236}">
                <a16:creationId xmlns:a16="http://schemas.microsoft.com/office/drawing/2014/main" id="{5A3DBC51-F90D-6BD4-F087-956239018EE0}"/>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F420480A-C0A3-1C8C-1D2D-47448DAE17EE}"/>
              </a:ext>
            </a:extLst>
          </p:cNvPr>
          <p:cNvSpPr>
            <a:spLocks noGrp="1"/>
          </p:cNvSpPr>
          <p:nvPr>
            <p:ph type="sldNum" sz="quarter" idx="12"/>
          </p:nvPr>
        </p:nvSpPr>
        <p:spPr/>
        <p:txBody>
          <a:bodyPr/>
          <a:lstStyle/>
          <a:p>
            <a:fld id="{6CFF1DC2-FC97-476A-9AEE-8778E7B37174}" type="slidenum">
              <a:rPr lang="ru-RU" smtClean="0"/>
              <a:t>‹#›</a:t>
            </a:fld>
            <a:endParaRPr lang="ru-RU"/>
          </a:p>
        </p:txBody>
      </p:sp>
    </p:spTree>
    <p:extLst>
      <p:ext uri="{BB962C8B-B14F-4D97-AF65-F5344CB8AC3E}">
        <p14:creationId xmlns:p14="http://schemas.microsoft.com/office/powerpoint/2010/main" val="254079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F9202-891D-6A52-B609-55811083EC64}"/>
              </a:ext>
            </a:extLst>
          </p:cNvPr>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a:extLst>
              <a:ext uri="{FF2B5EF4-FFF2-40B4-BE49-F238E27FC236}">
                <a16:creationId xmlns:a16="http://schemas.microsoft.com/office/drawing/2014/main" id="{A4DCCD7D-6733-FD10-9AB5-F1E80CB0E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5330A-8510-BDBA-7DFF-2611ABAD1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a:extLst>
              <a:ext uri="{FF2B5EF4-FFF2-40B4-BE49-F238E27FC236}">
                <a16:creationId xmlns:a16="http://schemas.microsoft.com/office/drawing/2014/main" id="{0EDCBCD4-5D64-1A9C-EA30-1E11ED10F8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B8739B-720A-B0A7-25C5-0E550C4686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a:extLst>
              <a:ext uri="{FF2B5EF4-FFF2-40B4-BE49-F238E27FC236}">
                <a16:creationId xmlns:a16="http://schemas.microsoft.com/office/drawing/2014/main" id="{18B3C84D-04F8-7CA2-CAD6-449FE5E84E49}"/>
              </a:ext>
            </a:extLst>
          </p:cNvPr>
          <p:cNvSpPr>
            <a:spLocks noGrp="1"/>
          </p:cNvSpPr>
          <p:nvPr>
            <p:ph type="dt" sz="half" idx="10"/>
          </p:nvPr>
        </p:nvSpPr>
        <p:spPr/>
        <p:txBody>
          <a:bodyPr/>
          <a:lstStyle/>
          <a:p>
            <a:fld id="{302DB6A8-BD3C-4148-BBE8-57FA84A307E4}" type="datetimeFigureOut">
              <a:rPr lang="ru-RU" smtClean="0"/>
              <a:t>15.08.2024</a:t>
            </a:fld>
            <a:endParaRPr lang="ru-RU"/>
          </a:p>
        </p:txBody>
      </p:sp>
      <p:sp>
        <p:nvSpPr>
          <p:cNvPr id="8" name="Footer Placeholder 7">
            <a:extLst>
              <a:ext uri="{FF2B5EF4-FFF2-40B4-BE49-F238E27FC236}">
                <a16:creationId xmlns:a16="http://schemas.microsoft.com/office/drawing/2014/main" id="{A622850A-7E0C-191D-EB9D-DED26C6748F3}"/>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E00D7854-1D77-B93E-51DC-CD8693EE2FFC}"/>
              </a:ext>
            </a:extLst>
          </p:cNvPr>
          <p:cNvSpPr>
            <a:spLocks noGrp="1"/>
          </p:cNvSpPr>
          <p:nvPr>
            <p:ph type="sldNum" sz="quarter" idx="12"/>
          </p:nvPr>
        </p:nvSpPr>
        <p:spPr/>
        <p:txBody>
          <a:bodyPr/>
          <a:lstStyle/>
          <a:p>
            <a:fld id="{6CFF1DC2-FC97-476A-9AEE-8778E7B37174}" type="slidenum">
              <a:rPr lang="ru-RU" smtClean="0"/>
              <a:t>‹#›</a:t>
            </a:fld>
            <a:endParaRPr lang="ru-RU"/>
          </a:p>
        </p:txBody>
      </p:sp>
    </p:spTree>
    <p:extLst>
      <p:ext uri="{BB962C8B-B14F-4D97-AF65-F5344CB8AC3E}">
        <p14:creationId xmlns:p14="http://schemas.microsoft.com/office/powerpoint/2010/main" val="2930758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9121-FE71-6AF2-1689-68DC129C8C02}"/>
              </a:ext>
            </a:extLst>
          </p:cNvPr>
          <p:cNvSpPr>
            <a:spLocks noGrp="1"/>
          </p:cNvSpPr>
          <p:nvPr>
            <p:ph type="title"/>
          </p:nvPr>
        </p:nvSpPr>
        <p:spPr/>
        <p:txBody>
          <a:bodyPr/>
          <a:lstStyle/>
          <a:p>
            <a:r>
              <a:rPr lang="en-US"/>
              <a:t>Click to edit Master title style</a:t>
            </a:r>
            <a:endParaRPr lang="ru-RU"/>
          </a:p>
        </p:txBody>
      </p:sp>
      <p:sp>
        <p:nvSpPr>
          <p:cNvPr id="3" name="Date Placeholder 2">
            <a:extLst>
              <a:ext uri="{FF2B5EF4-FFF2-40B4-BE49-F238E27FC236}">
                <a16:creationId xmlns:a16="http://schemas.microsoft.com/office/drawing/2014/main" id="{51A9BF5A-4A43-89B3-8203-713030780D38}"/>
              </a:ext>
            </a:extLst>
          </p:cNvPr>
          <p:cNvSpPr>
            <a:spLocks noGrp="1"/>
          </p:cNvSpPr>
          <p:nvPr>
            <p:ph type="dt" sz="half" idx="10"/>
          </p:nvPr>
        </p:nvSpPr>
        <p:spPr/>
        <p:txBody>
          <a:bodyPr/>
          <a:lstStyle/>
          <a:p>
            <a:fld id="{302DB6A8-BD3C-4148-BBE8-57FA84A307E4}" type="datetimeFigureOut">
              <a:rPr lang="ru-RU" smtClean="0"/>
              <a:t>15.08.2024</a:t>
            </a:fld>
            <a:endParaRPr lang="ru-RU"/>
          </a:p>
        </p:txBody>
      </p:sp>
      <p:sp>
        <p:nvSpPr>
          <p:cNvPr id="4" name="Footer Placeholder 3">
            <a:extLst>
              <a:ext uri="{FF2B5EF4-FFF2-40B4-BE49-F238E27FC236}">
                <a16:creationId xmlns:a16="http://schemas.microsoft.com/office/drawing/2014/main" id="{25595600-F128-91C0-01A8-4E31D59F6A99}"/>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79DA9E7F-C281-A5D0-1D67-6E83B266FA62}"/>
              </a:ext>
            </a:extLst>
          </p:cNvPr>
          <p:cNvSpPr>
            <a:spLocks noGrp="1"/>
          </p:cNvSpPr>
          <p:nvPr>
            <p:ph type="sldNum" sz="quarter" idx="12"/>
          </p:nvPr>
        </p:nvSpPr>
        <p:spPr/>
        <p:txBody>
          <a:bodyPr/>
          <a:lstStyle/>
          <a:p>
            <a:fld id="{6CFF1DC2-FC97-476A-9AEE-8778E7B37174}" type="slidenum">
              <a:rPr lang="ru-RU" smtClean="0"/>
              <a:t>‹#›</a:t>
            </a:fld>
            <a:endParaRPr lang="ru-RU"/>
          </a:p>
        </p:txBody>
      </p:sp>
    </p:spTree>
    <p:extLst>
      <p:ext uri="{BB962C8B-B14F-4D97-AF65-F5344CB8AC3E}">
        <p14:creationId xmlns:p14="http://schemas.microsoft.com/office/powerpoint/2010/main" val="1478989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B544C0-4DB9-567A-559F-43566C6B79BE}"/>
              </a:ext>
            </a:extLst>
          </p:cNvPr>
          <p:cNvSpPr>
            <a:spLocks noGrp="1"/>
          </p:cNvSpPr>
          <p:nvPr>
            <p:ph type="dt" sz="half" idx="10"/>
          </p:nvPr>
        </p:nvSpPr>
        <p:spPr/>
        <p:txBody>
          <a:bodyPr/>
          <a:lstStyle/>
          <a:p>
            <a:fld id="{302DB6A8-BD3C-4148-BBE8-57FA84A307E4}" type="datetimeFigureOut">
              <a:rPr lang="ru-RU" smtClean="0"/>
              <a:t>15.08.2024</a:t>
            </a:fld>
            <a:endParaRPr lang="ru-RU"/>
          </a:p>
        </p:txBody>
      </p:sp>
      <p:sp>
        <p:nvSpPr>
          <p:cNvPr id="3" name="Footer Placeholder 2">
            <a:extLst>
              <a:ext uri="{FF2B5EF4-FFF2-40B4-BE49-F238E27FC236}">
                <a16:creationId xmlns:a16="http://schemas.microsoft.com/office/drawing/2014/main" id="{112B72F8-8DF3-72E2-3771-371E9D589DAD}"/>
              </a:ext>
            </a:extLst>
          </p:cNvPr>
          <p:cNvSpPr>
            <a:spLocks noGrp="1"/>
          </p:cNvSpPr>
          <p:nvPr>
            <p:ph type="ftr" sz="quarter" idx="11"/>
          </p:nvPr>
        </p:nvSpPr>
        <p:spPr/>
        <p:txBody>
          <a:bodyPr/>
          <a:lstStyle/>
          <a:p>
            <a:endParaRPr lang="ru-RU"/>
          </a:p>
        </p:txBody>
      </p:sp>
      <p:sp>
        <p:nvSpPr>
          <p:cNvPr id="4" name="Slide Number Placeholder 3">
            <a:extLst>
              <a:ext uri="{FF2B5EF4-FFF2-40B4-BE49-F238E27FC236}">
                <a16:creationId xmlns:a16="http://schemas.microsoft.com/office/drawing/2014/main" id="{FE7F474C-A5AB-3C83-329F-CCD073A20904}"/>
              </a:ext>
            </a:extLst>
          </p:cNvPr>
          <p:cNvSpPr>
            <a:spLocks noGrp="1"/>
          </p:cNvSpPr>
          <p:nvPr>
            <p:ph type="sldNum" sz="quarter" idx="12"/>
          </p:nvPr>
        </p:nvSpPr>
        <p:spPr/>
        <p:txBody>
          <a:bodyPr/>
          <a:lstStyle/>
          <a:p>
            <a:fld id="{6CFF1DC2-FC97-476A-9AEE-8778E7B37174}" type="slidenum">
              <a:rPr lang="ru-RU" smtClean="0"/>
              <a:t>‹#›</a:t>
            </a:fld>
            <a:endParaRPr lang="ru-RU"/>
          </a:p>
        </p:txBody>
      </p:sp>
    </p:spTree>
    <p:extLst>
      <p:ext uri="{BB962C8B-B14F-4D97-AF65-F5344CB8AC3E}">
        <p14:creationId xmlns:p14="http://schemas.microsoft.com/office/powerpoint/2010/main" val="2758992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F265D-434D-B858-7396-6ADD34530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a:extLst>
              <a:ext uri="{FF2B5EF4-FFF2-40B4-BE49-F238E27FC236}">
                <a16:creationId xmlns:a16="http://schemas.microsoft.com/office/drawing/2014/main" id="{91075F40-508D-B6B6-D91A-8C0BC62644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a:extLst>
              <a:ext uri="{FF2B5EF4-FFF2-40B4-BE49-F238E27FC236}">
                <a16:creationId xmlns:a16="http://schemas.microsoft.com/office/drawing/2014/main" id="{F62A10AB-F8AF-42AF-9698-0C9BFA3A8F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207AD8-9BC4-55F6-BC9F-A1D071A853BD}"/>
              </a:ext>
            </a:extLst>
          </p:cNvPr>
          <p:cNvSpPr>
            <a:spLocks noGrp="1"/>
          </p:cNvSpPr>
          <p:nvPr>
            <p:ph type="dt" sz="half" idx="10"/>
          </p:nvPr>
        </p:nvSpPr>
        <p:spPr/>
        <p:txBody>
          <a:bodyPr/>
          <a:lstStyle/>
          <a:p>
            <a:fld id="{302DB6A8-BD3C-4148-BBE8-57FA84A307E4}" type="datetimeFigureOut">
              <a:rPr lang="ru-RU" smtClean="0"/>
              <a:t>15.08.2024</a:t>
            </a:fld>
            <a:endParaRPr lang="ru-RU"/>
          </a:p>
        </p:txBody>
      </p:sp>
      <p:sp>
        <p:nvSpPr>
          <p:cNvPr id="6" name="Footer Placeholder 5">
            <a:extLst>
              <a:ext uri="{FF2B5EF4-FFF2-40B4-BE49-F238E27FC236}">
                <a16:creationId xmlns:a16="http://schemas.microsoft.com/office/drawing/2014/main" id="{A2F7F18C-D540-002A-E0B6-544D7597C48E}"/>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16FB87B1-FB39-F6F3-E954-A6D00AF2EDA9}"/>
              </a:ext>
            </a:extLst>
          </p:cNvPr>
          <p:cNvSpPr>
            <a:spLocks noGrp="1"/>
          </p:cNvSpPr>
          <p:nvPr>
            <p:ph type="sldNum" sz="quarter" idx="12"/>
          </p:nvPr>
        </p:nvSpPr>
        <p:spPr/>
        <p:txBody>
          <a:bodyPr/>
          <a:lstStyle/>
          <a:p>
            <a:fld id="{6CFF1DC2-FC97-476A-9AEE-8778E7B37174}" type="slidenum">
              <a:rPr lang="ru-RU" smtClean="0"/>
              <a:t>‹#›</a:t>
            </a:fld>
            <a:endParaRPr lang="ru-RU"/>
          </a:p>
        </p:txBody>
      </p:sp>
    </p:spTree>
    <p:extLst>
      <p:ext uri="{BB962C8B-B14F-4D97-AF65-F5344CB8AC3E}">
        <p14:creationId xmlns:p14="http://schemas.microsoft.com/office/powerpoint/2010/main" val="1404358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9E43D-C7CC-EF0A-39FC-4AD75A6F10CC}"/>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6B4015E2-E9C9-1CA8-50A8-011F035D46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7441FDB1-D28F-28CB-345D-448696FD6B17}"/>
              </a:ext>
            </a:extLst>
          </p:cNvPr>
          <p:cNvSpPr>
            <a:spLocks noGrp="1"/>
          </p:cNvSpPr>
          <p:nvPr>
            <p:ph type="dt" sz="half" idx="10"/>
          </p:nvPr>
        </p:nvSpPr>
        <p:spPr/>
        <p:txBody>
          <a:bodyPr/>
          <a:lstStyle/>
          <a:p>
            <a:fld id="{C4F40E2B-4648-4364-A97F-6971C2A2F79A}" type="datetimeFigureOut">
              <a:rPr lang="ru-RU" smtClean="0"/>
              <a:t>15.08.2024</a:t>
            </a:fld>
            <a:endParaRPr lang="ru-RU"/>
          </a:p>
        </p:txBody>
      </p:sp>
      <p:sp>
        <p:nvSpPr>
          <p:cNvPr id="5" name="Footer Placeholder 4">
            <a:extLst>
              <a:ext uri="{FF2B5EF4-FFF2-40B4-BE49-F238E27FC236}">
                <a16:creationId xmlns:a16="http://schemas.microsoft.com/office/drawing/2014/main" id="{EFB7E320-6F47-650A-2AB5-BA74CAABFC96}"/>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F8CDEB13-8EC7-8A23-F216-A9EBAE34C83F}"/>
              </a:ext>
            </a:extLst>
          </p:cNvPr>
          <p:cNvSpPr>
            <a:spLocks noGrp="1"/>
          </p:cNvSpPr>
          <p:nvPr>
            <p:ph type="sldNum" sz="quarter" idx="12"/>
          </p:nvPr>
        </p:nvSpPr>
        <p:spPr/>
        <p:txBody>
          <a:bodyPr/>
          <a:lstStyle/>
          <a:p>
            <a:fld id="{D6089E03-6AAA-4716-B997-E7B62AE33089}" type="slidenum">
              <a:rPr lang="ru-RU" smtClean="0"/>
              <a:t>‹#›</a:t>
            </a:fld>
            <a:endParaRPr lang="ru-RU"/>
          </a:p>
        </p:txBody>
      </p:sp>
    </p:spTree>
    <p:extLst>
      <p:ext uri="{BB962C8B-B14F-4D97-AF65-F5344CB8AC3E}">
        <p14:creationId xmlns:p14="http://schemas.microsoft.com/office/powerpoint/2010/main" val="1384883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F9B54-F634-DE87-3B1D-6C40BC8141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a:extLst>
              <a:ext uri="{FF2B5EF4-FFF2-40B4-BE49-F238E27FC236}">
                <a16:creationId xmlns:a16="http://schemas.microsoft.com/office/drawing/2014/main" id="{8709B7DC-040B-6862-83E8-088B6EEEF1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a:extLst>
              <a:ext uri="{FF2B5EF4-FFF2-40B4-BE49-F238E27FC236}">
                <a16:creationId xmlns:a16="http://schemas.microsoft.com/office/drawing/2014/main" id="{50B9ACC1-6D44-B4BE-D095-8A4169B6FD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53B718-4486-7C00-845E-C8D3E187776A}"/>
              </a:ext>
            </a:extLst>
          </p:cNvPr>
          <p:cNvSpPr>
            <a:spLocks noGrp="1"/>
          </p:cNvSpPr>
          <p:nvPr>
            <p:ph type="dt" sz="half" idx="10"/>
          </p:nvPr>
        </p:nvSpPr>
        <p:spPr/>
        <p:txBody>
          <a:bodyPr/>
          <a:lstStyle/>
          <a:p>
            <a:fld id="{302DB6A8-BD3C-4148-BBE8-57FA84A307E4}" type="datetimeFigureOut">
              <a:rPr lang="ru-RU" smtClean="0"/>
              <a:t>15.08.2024</a:t>
            </a:fld>
            <a:endParaRPr lang="ru-RU"/>
          </a:p>
        </p:txBody>
      </p:sp>
      <p:sp>
        <p:nvSpPr>
          <p:cNvPr id="6" name="Footer Placeholder 5">
            <a:extLst>
              <a:ext uri="{FF2B5EF4-FFF2-40B4-BE49-F238E27FC236}">
                <a16:creationId xmlns:a16="http://schemas.microsoft.com/office/drawing/2014/main" id="{EE0D8432-CB9C-99F4-4D5C-441AD234136E}"/>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320A247B-F624-23CB-E1D2-853BF8C910D6}"/>
              </a:ext>
            </a:extLst>
          </p:cNvPr>
          <p:cNvSpPr>
            <a:spLocks noGrp="1"/>
          </p:cNvSpPr>
          <p:nvPr>
            <p:ph type="sldNum" sz="quarter" idx="12"/>
          </p:nvPr>
        </p:nvSpPr>
        <p:spPr/>
        <p:txBody>
          <a:bodyPr/>
          <a:lstStyle/>
          <a:p>
            <a:fld id="{6CFF1DC2-FC97-476A-9AEE-8778E7B37174}" type="slidenum">
              <a:rPr lang="ru-RU" smtClean="0"/>
              <a:t>‹#›</a:t>
            </a:fld>
            <a:endParaRPr lang="ru-RU"/>
          </a:p>
        </p:txBody>
      </p:sp>
    </p:spTree>
    <p:extLst>
      <p:ext uri="{BB962C8B-B14F-4D97-AF65-F5344CB8AC3E}">
        <p14:creationId xmlns:p14="http://schemas.microsoft.com/office/powerpoint/2010/main" val="617980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1BAE3-FB04-F0E4-0080-2CDFF213FF8F}"/>
              </a:ext>
            </a:extLst>
          </p:cNvPr>
          <p:cNvSpPr>
            <a:spLocks noGrp="1"/>
          </p:cNvSpPr>
          <p:nvPr>
            <p:ph type="title"/>
          </p:nvPr>
        </p:nvSpPr>
        <p:spPr/>
        <p:txBody>
          <a:bodyPr/>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852D52EF-8A36-F6BD-9091-4F409048CE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982DBF24-40F3-DE1F-3251-E2E56E939C37}"/>
              </a:ext>
            </a:extLst>
          </p:cNvPr>
          <p:cNvSpPr>
            <a:spLocks noGrp="1"/>
          </p:cNvSpPr>
          <p:nvPr>
            <p:ph type="dt" sz="half" idx="10"/>
          </p:nvPr>
        </p:nvSpPr>
        <p:spPr/>
        <p:txBody>
          <a:bodyPr/>
          <a:lstStyle/>
          <a:p>
            <a:fld id="{302DB6A8-BD3C-4148-BBE8-57FA84A307E4}" type="datetimeFigureOut">
              <a:rPr lang="ru-RU" smtClean="0"/>
              <a:t>15.08.2024</a:t>
            </a:fld>
            <a:endParaRPr lang="ru-RU"/>
          </a:p>
        </p:txBody>
      </p:sp>
      <p:sp>
        <p:nvSpPr>
          <p:cNvPr id="5" name="Footer Placeholder 4">
            <a:extLst>
              <a:ext uri="{FF2B5EF4-FFF2-40B4-BE49-F238E27FC236}">
                <a16:creationId xmlns:a16="http://schemas.microsoft.com/office/drawing/2014/main" id="{BBA5601A-A6F7-B730-990F-C9284B04C6B4}"/>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50E1322D-F725-4425-3A1C-1469131405D5}"/>
              </a:ext>
            </a:extLst>
          </p:cNvPr>
          <p:cNvSpPr>
            <a:spLocks noGrp="1"/>
          </p:cNvSpPr>
          <p:nvPr>
            <p:ph type="sldNum" sz="quarter" idx="12"/>
          </p:nvPr>
        </p:nvSpPr>
        <p:spPr/>
        <p:txBody>
          <a:bodyPr/>
          <a:lstStyle/>
          <a:p>
            <a:fld id="{6CFF1DC2-FC97-476A-9AEE-8778E7B37174}" type="slidenum">
              <a:rPr lang="ru-RU" smtClean="0"/>
              <a:t>‹#›</a:t>
            </a:fld>
            <a:endParaRPr lang="ru-RU"/>
          </a:p>
        </p:txBody>
      </p:sp>
    </p:spTree>
    <p:extLst>
      <p:ext uri="{BB962C8B-B14F-4D97-AF65-F5344CB8AC3E}">
        <p14:creationId xmlns:p14="http://schemas.microsoft.com/office/powerpoint/2010/main" val="504204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F1106F-AFC1-6661-3B3B-875EF266ABE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54674A27-BF79-95A6-6CE6-A1AB860915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24EFDAE6-1473-BBE8-F21E-AF3EA45C8453}"/>
              </a:ext>
            </a:extLst>
          </p:cNvPr>
          <p:cNvSpPr>
            <a:spLocks noGrp="1"/>
          </p:cNvSpPr>
          <p:nvPr>
            <p:ph type="dt" sz="half" idx="10"/>
          </p:nvPr>
        </p:nvSpPr>
        <p:spPr/>
        <p:txBody>
          <a:bodyPr/>
          <a:lstStyle/>
          <a:p>
            <a:fld id="{302DB6A8-BD3C-4148-BBE8-57FA84A307E4}" type="datetimeFigureOut">
              <a:rPr lang="ru-RU" smtClean="0"/>
              <a:t>15.08.2024</a:t>
            </a:fld>
            <a:endParaRPr lang="ru-RU"/>
          </a:p>
        </p:txBody>
      </p:sp>
      <p:sp>
        <p:nvSpPr>
          <p:cNvPr id="5" name="Footer Placeholder 4">
            <a:extLst>
              <a:ext uri="{FF2B5EF4-FFF2-40B4-BE49-F238E27FC236}">
                <a16:creationId xmlns:a16="http://schemas.microsoft.com/office/drawing/2014/main" id="{5BD3D727-BC26-6989-9837-02B4CFB80841}"/>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7B6E3B3E-A688-E309-0D46-43252558E3D8}"/>
              </a:ext>
            </a:extLst>
          </p:cNvPr>
          <p:cNvSpPr>
            <a:spLocks noGrp="1"/>
          </p:cNvSpPr>
          <p:nvPr>
            <p:ph type="sldNum" sz="quarter" idx="12"/>
          </p:nvPr>
        </p:nvSpPr>
        <p:spPr/>
        <p:txBody>
          <a:bodyPr/>
          <a:lstStyle/>
          <a:p>
            <a:fld id="{6CFF1DC2-FC97-476A-9AEE-8778E7B37174}" type="slidenum">
              <a:rPr lang="ru-RU" smtClean="0"/>
              <a:t>‹#›</a:t>
            </a:fld>
            <a:endParaRPr lang="ru-RU"/>
          </a:p>
        </p:txBody>
      </p:sp>
    </p:spTree>
    <p:extLst>
      <p:ext uri="{BB962C8B-B14F-4D97-AF65-F5344CB8AC3E}">
        <p14:creationId xmlns:p14="http://schemas.microsoft.com/office/powerpoint/2010/main" val="2336977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DCC0-D6E3-28C6-BE6E-7E9B5D86461B}"/>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8BE5057A-D111-B833-4538-7A80B86E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4023AADD-9C87-B6B5-B8EC-EB8DEFB5DD3C}"/>
              </a:ext>
            </a:extLst>
          </p:cNvPr>
          <p:cNvSpPr>
            <a:spLocks noGrp="1"/>
          </p:cNvSpPr>
          <p:nvPr>
            <p:ph type="dt" sz="half" idx="10"/>
          </p:nvPr>
        </p:nvSpPr>
        <p:spPr/>
        <p:txBody>
          <a:bodyPr/>
          <a:lstStyle/>
          <a:p>
            <a:fld id="{302DB6A8-BD3C-4148-BBE8-57FA84A307E4}" type="datetimeFigureOut">
              <a:rPr lang="ru-RU" smtClean="0"/>
              <a:t>14.07.2023</a:t>
            </a:fld>
            <a:endParaRPr lang="ru-RU"/>
          </a:p>
        </p:txBody>
      </p:sp>
      <p:sp>
        <p:nvSpPr>
          <p:cNvPr id="5" name="Footer Placeholder 4">
            <a:extLst>
              <a:ext uri="{FF2B5EF4-FFF2-40B4-BE49-F238E27FC236}">
                <a16:creationId xmlns:a16="http://schemas.microsoft.com/office/drawing/2014/main" id="{EE9F5B90-77D1-D97F-9C9B-039EDCCA4C69}"/>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D59E48FC-A8B9-3F37-E2C7-1C3344EEE6F1}"/>
              </a:ext>
            </a:extLst>
          </p:cNvPr>
          <p:cNvSpPr>
            <a:spLocks noGrp="1"/>
          </p:cNvSpPr>
          <p:nvPr>
            <p:ph type="sldNum" sz="quarter" idx="12"/>
          </p:nvPr>
        </p:nvSpPr>
        <p:spPr/>
        <p:txBody>
          <a:bodyPr/>
          <a:lstStyle/>
          <a:p>
            <a:fld id="{6CFF1DC2-FC97-476A-9AEE-8778E7B37174}" type="slidenum">
              <a:rPr lang="ru-RU" smtClean="0"/>
              <a:t>‹#›</a:t>
            </a:fld>
            <a:endParaRPr lang="ru-RU"/>
          </a:p>
        </p:txBody>
      </p:sp>
    </p:spTree>
    <p:extLst>
      <p:ext uri="{BB962C8B-B14F-4D97-AF65-F5344CB8AC3E}">
        <p14:creationId xmlns:p14="http://schemas.microsoft.com/office/powerpoint/2010/main" val="1669663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9376-E445-814C-AF65-D388BDD14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A0237C0C-2176-E9B9-C810-14EE2218E4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975089-BCCD-2F6B-7996-63CADF8F9108}"/>
              </a:ext>
            </a:extLst>
          </p:cNvPr>
          <p:cNvSpPr>
            <a:spLocks noGrp="1"/>
          </p:cNvSpPr>
          <p:nvPr>
            <p:ph type="dt" sz="half" idx="10"/>
          </p:nvPr>
        </p:nvSpPr>
        <p:spPr/>
        <p:txBody>
          <a:bodyPr/>
          <a:lstStyle/>
          <a:p>
            <a:fld id="{C4F40E2B-4648-4364-A97F-6971C2A2F79A}" type="datetimeFigureOut">
              <a:rPr lang="ru-RU" smtClean="0"/>
              <a:t>15.08.2024</a:t>
            </a:fld>
            <a:endParaRPr lang="ru-RU"/>
          </a:p>
        </p:txBody>
      </p:sp>
      <p:sp>
        <p:nvSpPr>
          <p:cNvPr id="5" name="Footer Placeholder 4">
            <a:extLst>
              <a:ext uri="{FF2B5EF4-FFF2-40B4-BE49-F238E27FC236}">
                <a16:creationId xmlns:a16="http://schemas.microsoft.com/office/drawing/2014/main" id="{DB90DA4D-CF4C-344F-2854-49C82E021EAD}"/>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19FAD667-3158-CADB-FD75-248683F2AC29}"/>
              </a:ext>
            </a:extLst>
          </p:cNvPr>
          <p:cNvSpPr>
            <a:spLocks noGrp="1"/>
          </p:cNvSpPr>
          <p:nvPr>
            <p:ph type="sldNum" sz="quarter" idx="12"/>
          </p:nvPr>
        </p:nvSpPr>
        <p:spPr/>
        <p:txBody>
          <a:bodyPr/>
          <a:lstStyle/>
          <a:p>
            <a:fld id="{D6089E03-6AAA-4716-B997-E7B62AE33089}" type="slidenum">
              <a:rPr lang="ru-RU" smtClean="0"/>
              <a:t>‹#›</a:t>
            </a:fld>
            <a:endParaRPr lang="ru-RU"/>
          </a:p>
        </p:txBody>
      </p:sp>
    </p:spTree>
    <p:extLst>
      <p:ext uri="{BB962C8B-B14F-4D97-AF65-F5344CB8AC3E}">
        <p14:creationId xmlns:p14="http://schemas.microsoft.com/office/powerpoint/2010/main" val="4229536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9EC55-F4F5-C4B1-1623-3B4EFB9FC3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E7235EBD-78C6-B947-27C9-5672BBBF97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1A04B7-4038-9C8D-1C08-4575298EBF97}"/>
              </a:ext>
            </a:extLst>
          </p:cNvPr>
          <p:cNvSpPr>
            <a:spLocks noGrp="1"/>
          </p:cNvSpPr>
          <p:nvPr>
            <p:ph type="dt" sz="half" idx="10"/>
          </p:nvPr>
        </p:nvSpPr>
        <p:spPr/>
        <p:txBody>
          <a:bodyPr/>
          <a:lstStyle/>
          <a:p>
            <a:fld id="{302DB6A8-BD3C-4148-BBE8-57FA84A307E4}" type="datetimeFigureOut">
              <a:rPr lang="ru-RU" smtClean="0"/>
              <a:t>14.07.2023</a:t>
            </a:fld>
            <a:endParaRPr lang="ru-RU"/>
          </a:p>
        </p:txBody>
      </p:sp>
      <p:sp>
        <p:nvSpPr>
          <p:cNvPr id="5" name="Footer Placeholder 4">
            <a:extLst>
              <a:ext uri="{FF2B5EF4-FFF2-40B4-BE49-F238E27FC236}">
                <a16:creationId xmlns:a16="http://schemas.microsoft.com/office/drawing/2014/main" id="{99E6E221-EA45-BD7F-58D7-32F6B1477086}"/>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E99E630D-F773-97D5-F248-0D3CE8CF31ED}"/>
              </a:ext>
            </a:extLst>
          </p:cNvPr>
          <p:cNvSpPr>
            <a:spLocks noGrp="1"/>
          </p:cNvSpPr>
          <p:nvPr>
            <p:ph type="sldNum" sz="quarter" idx="12"/>
          </p:nvPr>
        </p:nvSpPr>
        <p:spPr/>
        <p:txBody>
          <a:bodyPr/>
          <a:lstStyle/>
          <a:p>
            <a:fld id="{6CFF1DC2-FC97-476A-9AEE-8778E7B37174}" type="slidenum">
              <a:rPr lang="ru-RU" smtClean="0"/>
              <a:t>‹#›</a:t>
            </a:fld>
            <a:endParaRPr lang="ru-RU"/>
          </a:p>
        </p:txBody>
      </p:sp>
    </p:spTree>
    <p:extLst>
      <p:ext uri="{BB962C8B-B14F-4D97-AF65-F5344CB8AC3E}">
        <p14:creationId xmlns:p14="http://schemas.microsoft.com/office/powerpoint/2010/main" val="485504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E6554-F038-58F1-359D-E69AE94ED437}"/>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D6960EE5-8019-14E4-278B-2836161DB9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a:extLst>
              <a:ext uri="{FF2B5EF4-FFF2-40B4-BE49-F238E27FC236}">
                <a16:creationId xmlns:a16="http://schemas.microsoft.com/office/drawing/2014/main" id="{9B784AA4-8A34-84ED-26DE-9AB4811C3A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a:extLst>
              <a:ext uri="{FF2B5EF4-FFF2-40B4-BE49-F238E27FC236}">
                <a16:creationId xmlns:a16="http://schemas.microsoft.com/office/drawing/2014/main" id="{A9844CD4-D517-B0AF-D30D-8CD16BA62B15}"/>
              </a:ext>
            </a:extLst>
          </p:cNvPr>
          <p:cNvSpPr>
            <a:spLocks noGrp="1"/>
          </p:cNvSpPr>
          <p:nvPr>
            <p:ph type="dt" sz="half" idx="10"/>
          </p:nvPr>
        </p:nvSpPr>
        <p:spPr/>
        <p:txBody>
          <a:bodyPr/>
          <a:lstStyle/>
          <a:p>
            <a:fld id="{C4F40E2B-4648-4364-A97F-6971C2A2F79A}" type="datetimeFigureOut">
              <a:rPr lang="ru-RU" smtClean="0"/>
              <a:t>15.08.2024</a:t>
            </a:fld>
            <a:endParaRPr lang="ru-RU"/>
          </a:p>
        </p:txBody>
      </p:sp>
      <p:sp>
        <p:nvSpPr>
          <p:cNvPr id="6" name="Footer Placeholder 5">
            <a:extLst>
              <a:ext uri="{FF2B5EF4-FFF2-40B4-BE49-F238E27FC236}">
                <a16:creationId xmlns:a16="http://schemas.microsoft.com/office/drawing/2014/main" id="{70B524F3-16F7-F32F-6D6C-EE76FA80B6BF}"/>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D5FD5767-2861-9D22-DF00-D5AD1F34F7FC}"/>
              </a:ext>
            </a:extLst>
          </p:cNvPr>
          <p:cNvSpPr>
            <a:spLocks noGrp="1"/>
          </p:cNvSpPr>
          <p:nvPr>
            <p:ph type="sldNum" sz="quarter" idx="12"/>
          </p:nvPr>
        </p:nvSpPr>
        <p:spPr/>
        <p:txBody>
          <a:bodyPr/>
          <a:lstStyle/>
          <a:p>
            <a:fld id="{D6089E03-6AAA-4716-B997-E7B62AE33089}" type="slidenum">
              <a:rPr lang="ru-RU" smtClean="0"/>
              <a:t>‹#›</a:t>
            </a:fld>
            <a:endParaRPr lang="ru-RU"/>
          </a:p>
        </p:txBody>
      </p:sp>
    </p:spTree>
    <p:extLst>
      <p:ext uri="{BB962C8B-B14F-4D97-AF65-F5344CB8AC3E}">
        <p14:creationId xmlns:p14="http://schemas.microsoft.com/office/powerpoint/2010/main" val="23913704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0A972-3CF8-D539-044B-2935DA6B5FC7}"/>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4DAEE84B-D12C-A75F-B39A-38C580DF4D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a:extLst>
              <a:ext uri="{FF2B5EF4-FFF2-40B4-BE49-F238E27FC236}">
                <a16:creationId xmlns:a16="http://schemas.microsoft.com/office/drawing/2014/main" id="{E24C1200-22A4-15B5-32C5-76B493C275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a:extLst>
              <a:ext uri="{FF2B5EF4-FFF2-40B4-BE49-F238E27FC236}">
                <a16:creationId xmlns:a16="http://schemas.microsoft.com/office/drawing/2014/main" id="{12B4EC7F-37CF-3AEA-9DA6-8251FE879C09}"/>
              </a:ext>
            </a:extLst>
          </p:cNvPr>
          <p:cNvSpPr>
            <a:spLocks noGrp="1"/>
          </p:cNvSpPr>
          <p:nvPr>
            <p:ph type="dt" sz="half" idx="10"/>
          </p:nvPr>
        </p:nvSpPr>
        <p:spPr/>
        <p:txBody>
          <a:bodyPr/>
          <a:lstStyle/>
          <a:p>
            <a:fld id="{302DB6A8-BD3C-4148-BBE8-57FA84A307E4}" type="datetimeFigureOut">
              <a:rPr lang="ru-RU" smtClean="0"/>
              <a:t>14.07.2023</a:t>
            </a:fld>
            <a:endParaRPr lang="ru-RU"/>
          </a:p>
        </p:txBody>
      </p:sp>
      <p:sp>
        <p:nvSpPr>
          <p:cNvPr id="6" name="Footer Placeholder 5">
            <a:extLst>
              <a:ext uri="{FF2B5EF4-FFF2-40B4-BE49-F238E27FC236}">
                <a16:creationId xmlns:a16="http://schemas.microsoft.com/office/drawing/2014/main" id="{5A3DBC51-F90D-6BD4-F087-956239018EE0}"/>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F420480A-C0A3-1C8C-1D2D-47448DAE17EE}"/>
              </a:ext>
            </a:extLst>
          </p:cNvPr>
          <p:cNvSpPr>
            <a:spLocks noGrp="1"/>
          </p:cNvSpPr>
          <p:nvPr>
            <p:ph type="sldNum" sz="quarter" idx="12"/>
          </p:nvPr>
        </p:nvSpPr>
        <p:spPr/>
        <p:txBody>
          <a:bodyPr/>
          <a:lstStyle/>
          <a:p>
            <a:fld id="{6CFF1DC2-FC97-476A-9AEE-8778E7B37174}" type="slidenum">
              <a:rPr lang="ru-RU" smtClean="0"/>
              <a:t>‹#›</a:t>
            </a:fld>
            <a:endParaRPr lang="ru-RU"/>
          </a:p>
        </p:txBody>
      </p:sp>
    </p:spTree>
    <p:extLst>
      <p:ext uri="{BB962C8B-B14F-4D97-AF65-F5344CB8AC3E}">
        <p14:creationId xmlns:p14="http://schemas.microsoft.com/office/powerpoint/2010/main" val="4217115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1EFF1-8B65-4FB2-A788-FF3473C0434D}"/>
              </a:ext>
            </a:extLst>
          </p:cNvPr>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a:extLst>
              <a:ext uri="{FF2B5EF4-FFF2-40B4-BE49-F238E27FC236}">
                <a16:creationId xmlns:a16="http://schemas.microsoft.com/office/drawing/2014/main" id="{60B79134-3E7D-DF33-28AC-AD2BA9CC2D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E1CD5D-D70F-6E64-9368-52324E6198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a:extLst>
              <a:ext uri="{FF2B5EF4-FFF2-40B4-BE49-F238E27FC236}">
                <a16:creationId xmlns:a16="http://schemas.microsoft.com/office/drawing/2014/main" id="{867611B3-1BF8-E600-93EA-02ED379700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AF7628-63E2-EADE-B44D-D02065B998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a:extLst>
              <a:ext uri="{FF2B5EF4-FFF2-40B4-BE49-F238E27FC236}">
                <a16:creationId xmlns:a16="http://schemas.microsoft.com/office/drawing/2014/main" id="{47E47BB6-A3E9-BB45-5BA4-3B88159E9C68}"/>
              </a:ext>
            </a:extLst>
          </p:cNvPr>
          <p:cNvSpPr>
            <a:spLocks noGrp="1"/>
          </p:cNvSpPr>
          <p:nvPr>
            <p:ph type="dt" sz="half" idx="10"/>
          </p:nvPr>
        </p:nvSpPr>
        <p:spPr/>
        <p:txBody>
          <a:bodyPr/>
          <a:lstStyle/>
          <a:p>
            <a:fld id="{C4F40E2B-4648-4364-A97F-6971C2A2F79A}" type="datetimeFigureOut">
              <a:rPr lang="ru-RU" smtClean="0"/>
              <a:t>15.08.2024</a:t>
            </a:fld>
            <a:endParaRPr lang="ru-RU"/>
          </a:p>
        </p:txBody>
      </p:sp>
      <p:sp>
        <p:nvSpPr>
          <p:cNvPr id="8" name="Footer Placeholder 7">
            <a:extLst>
              <a:ext uri="{FF2B5EF4-FFF2-40B4-BE49-F238E27FC236}">
                <a16:creationId xmlns:a16="http://schemas.microsoft.com/office/drawing/2014/main" id="{F18B8C4E-15BF-1D06-C819-30BF83174917}"/>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39817C79-D5CA-BE62-B3D0-6F9C5FE92C8B}"/>
              </a:ext>
            </a:extLst>
          </p:cNvPr>
          <p:cNvSpPr>
            <a:spLocks noGrp="1"/>
          </p:cNvSpPr>
          <p:nvPr>
            <p:ph type="sldNum" sz="quarter" idx="12"/>
          </p:nvPr>
        </p:nvSpPr>
        <p:spPr/>
        <p:txBody>
          <a:bodyPr/>
          <a:lstStyle/>
          <a:p>
            <a:fld id="{D6089E03-6AAA-4716-B997-E7B62AE33089}" type="slidenum">
              <a:rPr lang="ru-RU" smtClean="0"/>
              <a:t>‹#›</a:t>
            </a:fld>
            <a:endParaRPr lang="ru-RU"/>
          </a:p>
        </p:txBody>
      </p:sp>
    </p:spTree>
    <p:extLst>
      <p:ext uri="{BB962C8B-B14F-4D97-AF65-F5344CB8AC3E}">
        <p14:creationId xmlns:p14="http://schemas.microsoft.com/office/powerpoint/2010/main" val="16807502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F9202-891D-6A52-B609-55811083EC64}"/>
              </a:ext>
            </a:extLst>
          </p:cNvPr>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a:extLst>
              <a:ext uri="{FF2B5EF4-FFF2-40B4-BE49-F238E27FC236}">
                <a16:creationId xmlns:a16="http://schemas.microsoft.com/office/drawing/2014/main" id="{A4DCCD7D-6733-FD10-9AB5-F1E80CB0E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5330A-8510-BDBA-7DFF-2611ABAD1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a:extLst>
              <a:ext uri="{FF2B5EF4-FFF2-40B4-BE49-F238E27FC236}">
                <a16:creationId xmlns:a16="http://schemas.microsoft.com/office/drawing/2014/main" id="{0EDCBCD4-5D64-1A9C-EA30-1E11ED10F8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B8739B-720A-B0A7-25C5-0E550C4686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a:extLst>
              <a:ext uri="{FF2B5EF4-FFF2-40B4-BE49-F238E27FC236}">
                <a16:creationId xmlns:a16="http://schemas.microsoft.com/office/drawing/2014/main" id="{18B3C84D-04F8-7CA2-CAD6-449FE5E84E49}"/>
              </a:ext>
            </a:extLst>
          </p:cNvPr>
          <p:cNvSpPr>
            <a:spLocks noGrp="1"/>
          </p:cNvSpPr>
          <p:nvPr>
            <p:ph type="dt" sz="half" idx="10"/>
          </p:nvPr>
        </p:nvSpPr>
        <p:spPr/>
        <p:txBody>
          <a:bodyPr/>
          <a:lstStyle/>
          <a:p>
            <a:fld id="{302DB6A8-BD3C-4148-BBE8-57FA84A307E4}" type="datetimeFigureOut">
              <a:rPr lang="ru-RU" smtClean="0"/>
              <a:t>14.07.2023</a:t>
            </a:fld>
            <a:endParaRPr lang="ru-RU"/>
          </a:p>
        </p:txBody>
      </p:sp>
      <p:sp>
        <p:nvSpPr>
          <p:cNvPr id="8" name="Footer Placeholder 7">
            <a:extLst>
              <a:ext uri="{FF2B5EF4-FFF2-40B4-BE49-F238E27FC236}">
                <a16:creationId xmlns:a16="http://schemas.microsoft.com/office/drawing/2014/main" id="{A622850A-7E0C-191D-EB9D-DED26C6748F3}"/>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E00D7854-1D77-B93E-51DC-CD8693EE2FFC}"/>
              </a:ext>
            </a:extLst>
          </p:cNvPr>
          <p:cNvSpPr>
            <a:spLocks noGrp="1"/>
          </p:cNvSpPr>
          <p:nvPr>
            <p:ph type="sldNum" sz="quarter" idx="12"/>
          </p:nvPr>
        </p:nvSpPr>
        <p:spPr/>
        <p:txBody>
          <a:bodyPr/>
          <a:lstStyle/>
          <a:p>
            <a:fld id="{6CFF1DC2-FC97-476A-9AEE-8778E7B37174}" type="slidenum">
              <a:rPr lang="ru-RU" smtClean="0"/>
              <a:t>‹#›</a:t>
            </a:fld>
            <a:endParaRPr lang="ru-RU"/>
          </a:p>
        </p:txBody>
      </p:sp>
    </p:spTree>
    <p:extLst>
      <p:ext uri="{BB962C8B-B14F-4D97-AF65-F5344CB8AC3E}">
        <p14:creationId xmlns:p14="http://schemas.microsoft.com/office/powerpoint/2010/main" val="3049830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18FE1-8AE9-5B61-8826-4A8B899D5B2A}"/>
              </a:ext>
            </a:extLst>
          </p:cNvPr>
          <p:cNvSpPr>
            <a:spLocks noGrp="1"/>
          </p:cNvSpPr>
          <p:nvPr>
            <p:ph type="title"/>
          </p:nvPr>
        </p:nvSpPr>
        <p:spPr/>
        <p:txBody>
          <a:bodyPr/>
          <a:lstStyle/>
          <a:p>
            <a:r>
              <a:rPr lang="en-US"/>
              <a:t>Click to edit Master title style</a:t>
            </a:r>
            <a:endParaRPr lang="ru-RU"/>
          </a:p>
        </p:txBody>
      </p:sp>
      <p:sp>
        <p:nvSpPr>
          <p:cNvPr id="3" name="Date Placeholder 2">
            <a:extLst>
              <a:ext uri="{FF2B5EF4-FFF2-40B4-BE49-F238E27FC236}">
                <a16:creationId xmlns:a16="http://schemas.microsoft.com/office/drawing/2014/main" id="{A08F508F-A802-7461-02F6-6E7A38DDC108}"/>
              </a:ext>
            </a:extLst>
          </p:cNvPr>
          <p:cNvSpPr>
            <a:spLocks noGrp="1"/>
          </p:cNvSpPr>
          <p:nvPr>
            <p:ph type="dt" sz="half" idx="10"/>
          </p:nvPr>
        </p:nvSpPr>
        <p:spPr/>
        <p:txBody>
          <a:bodyPr/>
          <a:lstStyle/>
          <a:p>
            <a:fld id="{C4F40E2B-4648-4364-A97F-6971C2A2F79A}" type="datetimeFigureOut">
              <a:rPr lang="ru-RU" smtClean="0"/>
              <a:t>15.08.2024</a:t>
            </a:fld>
            <a:endParaRPr lang="ru-RU"/>
          </a:p>
        </p:txBody>
      </p:sp>
      <p:sp>
        <p:nvSpPr>
          <p:cNvPr id="4" name="Footer Placeholder 3">
            <a:extLst>
              <a:ext uri="{FF2B5EF4-FFF2-40B4-BE49-F238E27FC236}">
                <a16:creationId xmlns:a16="http://schemas.microsoft.com/office/drawing/2014/main" id="{DAD48C91-A1BA-302D-0585-D4B559046CA9}"/>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98B01761-CAB0-1F69-0E47-355817510956}"/>
              </a:ext>
            </a:extLst>
          </p:cNvPr>
          <p:cNvSpPr>
            <a:spLocks noGrp="1"/>
          </p:cNvSpPr>
          <p:nvPr>
            <p:ph type="sldNum" sz="quarter" idx="12"/>
          </p:nvPr>
        </p:nvSpPr>
        <p:spPr/>
        <p:txBody>
          <a:bodyPr/>
          <a:lstStyle/>
          <a:p>
            <a:fld id="{D6089E03-6AAA-4716-B997-E7B62AE33089}" type="slidenum">
              <a:rPr lang="ru-RU" smtClean="0"/>
              <a:t>‹#›</a:t>
            </a:fld>
            <a:endParaRPr lang="ru-RU"/>
          </a:p>
        </p:txBody>
      </p:sp>
    </p:spTree>
    <p:extLst>
      <p:ext uri="{BB962C8B-B14F-4D97-AF65-F5344CB8AC3E}">
        <p14:creationId xmlns:p14="http://schemas.microsoft.com/office/powerpoint/2010/main" val="42424295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9121-FE71-6AF2-1689-68DC129C8C02}"/>
              </a:ext>
            </a:extLst>
          </p:cNvPr>
          <p:cNvSpPr>
            <a:spLocks noGrp="1"/>
          </p:cNvSpPr>
          <p:nvPr>
            <p:ph type="title"/>
          </p:nvPr>
        </p:nvSpPr>
        <p:spPr/>
        <p:txBody>
          <a:bodyPr/>
          <a:lstStyle/>
          <a:p>
            <a:r>
              <a:rPr lang="en-US"/>
              <a:t>Click to edit Master title style</a:t>
            </a:r>
            <a:endParaRPr lang="ru-RU"/>
          </a:p>
        </p:txBody>
      </p:sp>
      <p:sp>
        <p:nvSpPr>
          <p:cNvPr id="3" name="Date Placeholder 2">
            <a:extLst>
              <a:ext uri="{FF2B5EF4-FFF2-40B4-BE49-F238E27FC236}">
                <a16:creationId xmlns:a16="http://schemas.microsoft.com/office/drawing/2014/main" id="{51A9BF5A-4A43-89B3-8203-713030780D38}"/>
              </a:ext>
            </a:extLst>
          </p:cNvPr>
          <p:cNvSpPr>
            <a:spLocks noGrp="1"/>
          </p:cNvSpPr>
          <p:nvPr>
            <p:ph type="dt" sz="half" idx="10"/>
          </p:nvPr>
        </p:nvSpPr>
        <p:spPr/>
        <p:txBody>
          <a:bodyPr/>
          <a:lstStyle/>
          <a:p>
            <a:fld id="{302DB6A8-BD3C-4148-BBE8-57FA84A307E4}" type="datetimeFigureOut">
              <a:rPr lang="ru-RU" smtClean="0"/>
              <a:t>14.07.2023</a:t>
            </a:fld>
            <a:endParaRPr lang="ru-RU"/>
          </a:p>
        </p:txBody>
      </p:sp>
      <p:sp>
        <p:nvSpPr>
          <p:cNvPr id="4" name="Footer Placeholder 3">
            <a:extLst>
              <a:ext uri="{FF2B5EF4-FFF2-40B4-BE49-F238E27FC236}">
                <a16:creationId xmlns:a16="http://schemas.microsoft.com/office/drawing/2014/main" id="{25595600-F128-91C0-01A8-4E31D59F6A99}"/>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79DA9E7F-C281-A5D0-1D67-6E83B266FA62}"/>
              </a:ext>
            </a:extLst>
          </p:cNvPr>
          <p:cNvSpPr>
            <a:spLocks noGrp="1"/>
          </p:cNvSpPr>
          <p:nvPr>
            <p:ph type="sldNum" sz="quarter" idx="12"/>
          </p:nvPr>
        </p:nvSpPr>
        <p:spPr/>
        <p:txBody>
          <a:bodyPr/>
          <a:lstStyle/>
          <a:p>
            <a:fld id="{6CFF1DC2-FC97-476A-9AEE-8778E7B37174}" type="slidenum">
              <a:rPr lang="ru-RU" smtClean="0"/>
              <a:t>‹#›</a:t>
            </a:fld>
            <a:endParaRPr lang="ru-RU"/>
          </a:p>
        </p:txBody>
      </p:sp>
    </p:spTree>
    <p:extLst>
      <p:ext uri="{BB962C8B-B14F-4D97-AF65-F5344CB8AC3E}">
        <p14:creationId xmlns:p14="http://schemas.microsoft.com/office/powerpoint/2010/main" val="1945120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7C737F-0A9B-5E9B-CA89-03BA248B75C7}"/>
              </a:ext>
            </a:extLst>
          </p:cNvPr>
          <p:cNvSpPr>
            <a:spLocks noGrp="1"/>
          </p:cNvSpPr>
          <p:nvPr>
            <p:ph type="dt" sz="half" idx="10"/>
          </p:nvPr>
        </p:nvSpPr>
        <p:spPr/>
        <p:txBody>
          <a:bodyPr/>
          <a:lstStyle/>
          <a:p>
            <a:fld id="{C4F40E2B-4648-4364-A97F-6971C2A2F79A}" type="datetimeFigureOut">
              <a:rPr lang="ru-RU" smtClean="0"/>
              <a:t>15.08.2024</a:t>
            </a:fld>
            <a:endParaRPr lang="ru-RU"/>
          </a:p>
        </p:txBody>
      </p:sp>
      <p:sp>
        <p:nvSpPr>
          <p:cNvPr id="3" name="Footer Placeholder 2">
            <a:extLst>
              <a:ext uri="{FF2B5EF4-FFF2-40B4-BE49-F238E27FC236}">
                <a16:creationId xmlns:a16="http://schemas.microsoft.com/office/drawing/2014/main" id="{C06F56AC-64D4-A228-B0E1-3861B7E48866}"/>
              </a:ext>
            </a:extLst>
          </p:cNvPr>
          <p:cNvSpPr>
            <a:spLocks noGrp="1"/>
          </p:cNvSpPr>
          <p:nvPr>
            <p:ph type="ftr" sz="quarter" idx="11"/>
          </p:nvPr>
        </p:nvSpPr>
        <p:spPr/>
        <p:txBody>
          <a:bodyPr/>
          <a:lstStyle/>
          <a:p>
            <a:endParaRPr lang="ru-RU"/>
          </a:p>
        </p:txBody>
      </p:sp>
      <p:sp>
        <p:nvSpPr>
          <p:cNvPr id="4" name="Slide Number Placeholder 3">
            <a:extLst>
              <a:ext uri="{FF2B5EF4-FFF2-40B4-BE49-F238E27FC236}">
                <a16:creationId xmlns:a16="http://schemas.microsoft.com/office/drawing/2014/main" id="{C7BB78CE-932E-70BA-55F2-F411F0750C83}"/>
              </a:ext>
            </a:extLst>
          </p:cNvPr>
          <p:cNvSpPr>
            <a:spLocks noGrp="1"/>
          </p:cNvSpPr>
          <p:nvPr>
            <p:ph type="sldNum" sz="quarter" idx="12"/>
          </p:nvPr>
        </p:nvSpPr>
        <p:spPr/>
        <p:txBody>
          <a:bodyPr/>
          <a:lstStyle/>
          <a:p>
            <a:fld id="{D6089E03-6AAA-4716-B997-E7B62AE33089}" type="slidenum">
              <a:rPr lang="ru-RU" smtClean="0"/>
              <a:t>‹#›</a:t>
            </a:fld>
            <a:endParaRPr lang="ru-RU"/>
          </a:p>
        </p:txBody>
      </p:sp>
    </p:spTree>
    <p:extLst>
      <p:ext uri="{BB962C8B-B14F-4D97-AF65-F5344CB8AC3E}">
        <p14:creationId xmlns:p14="http://schemas.microsoft.com/office/powerpoint/2010/main" val="40526461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B544C0-4DB9-567A-559F-43566C6B79BE}"/>
              </a:ext>
            </a:extLst>
          </p:cNvPr>
          <p:cNvSpPr>
            <a:spLocks noGrp="1"/>
          </p:cNvSpPr>
          <p:nvPr>
            <p:ph type="dt" sz="half" idx="10"/>
          </p:nvPr>
        </p:nvSpPr>
        <p:spPr/>
        <p:txBody>
          <a:bodyPr/>
          <a:lstStyle/>
          <a:p>
            <a:fld id="{302DB6A8-BD3C-4148-BBE8-57FA84A307E4}" type="datetimeFigureOut">
              <a:rPr lang="ru-RU" smtClean="0"/>
              <a:t>14.07.2023</a:t>
            </a:fld>
            <a:endParaRPr lang="ru-RU"/>
          </a:p>
        </p:txBody>
      </p:sp>
      <p:sp>
        <p:nvSpPr>
          <p:cNvPr id="3" name="Footer Placeholder 2">
            <a:extLst>
              <a:ext uri="{FF2B5EF4-FFF2-40B4-BE49-F238E27FC236}">
                <a16:creationId xmlns:a16="http://schemas.microsoft.com/office/drawing/2014/main" id="{112B72F8-8DF3-72E2-3771-371E9D589DAD}"/>
              </a:ext>
            </a:extLst>
          </p:cNvPr>
          <p:cNvSpPr>
            <a:spLocks noGrp="1"/>
          </p:cNvSpPr>
          <p:nvPr>
            <p:ph type="ftr" sz="quarter" idx="11"/>
          </p:nvPr>
        </p:nvSpPr>
        <p:spPr/>
        <p:txBody>
          <a:bodyPr/>
          <a:lstStyle/>
          <a:p>
            <a:endParaRPr lang="ru-RU"/>
          </a:p>
        </p:txBody>
      </p:sp>
      <p:sp>
        <p:nvSpPr>
          <p:cNvPr id="4" name="Slide Number Placeholder 3">
            <a:extLst>
              <a:ext uri="{FF2B5EF4-FFF2-40B4-BE49-F238E27FC236}">
                <a16:creationId xmlns:a16="http://schemas.microsoft.com/office/drawing/2014/main" id="{FE7F474C-A5AB-3C83-329F-CCD073A20904}"/>
              </a:ext>
            </a:extLst>
          </p:cNvPr>
          <p:cNvSpPr>
            <a:spLocks noGrp="1"/>
          </p:cNvSpPr>
          <p:nvPr>
            <p:ph type="sldNum" sz="quarter" idx="12"/>
          </p:nvPr>
        </p:nvSpPr>
        <p:spPr/>
        <p:txBody>
          <a:bodyPr/>
          <a:lstStyle/>
          <a:p>
            <a:fld id="{6CFF1DC2-FC97-476A-9AEE-8778E7B37174}" type="slidenum">
              <a:rPr lang="ru-RU" smtClean="0"/>
              <a:t>‹#›</a:t>
            </a:fld>
            <a:endParaRPr lang="ru-RU"/>
          </a:p>
        </p:txBody>
      </p:sp>
    </p:spTree>
    <p:extLst>
      <p:ext uri="{BB962C8B-B14F-4D97-AF65-F5344CB8AC3E}">
        <p14:creationId xmlns:p14="http://schemas.microsoft.com/office/powerpoint/2010/main" val="3504652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E4BC5-5E14-73EC-793C-923971C252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a:extLst>
              <a:ext uri="{FF2B5EF4-FFF2-40B4-BE49-F238E27FC236}">
                <a16:creationId xmlns:a16="http://schemas.microsoft.com/office/drawing/2014/main" id="{3E4A005B-9A79-7E93-FD11-049EB426E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a:extLst>
              <a:ext uri="{FF2B5EF4-FFF2-40B4-BE49-F238E27FC236}">
                <a16:creationId xmlns:a16="http://schemas.microsoft.com/office/drawing/2014/main" id="{402D464B-0E09-E2E7-CC2E-764AEB57F6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856033-6E29-0F06-F61A-04D413F8E246}"/>
              </a:ext>
            </a:extLst>
          </p:cNvPr>
          <p:cNvSpPr>
            <a:spLocks noGrp="1"/>
          </p:cNvSpPr>
          <p:nvPr>
            <p:ph type="dt" sz="half" idx="10"/>
          </p:nvPr>
        </p:nvSpPr>
        <p:spPr/>
        <p:txBody>
          <a:bodyPr/>
          <a:lstStyle/>
          <a:p>
            <a:fld id="{C4F40E2B-4648-4364-A97F-6971C2A2F79A}" type="datetimeFigureOut">
              <a:rPr lang="ru-RU" smtClean="0"/>
              <a:t>15.08.2024</a:t>
            </a:fld>
            <a:endParaRPr lang="ru-RU"/>
          </a:p>
        </p:txBody>
      </p:sp>
      <p:sp>
        <p:nvSpPr>
          <p:cNvPr id="6" name="Footer Placeholder 5">
            <a:extLst>
              <a:ext uri="{FF2B5EF4-FFF2-40B4-BE49-F238E27FC236}">
                <a16:creationId xmlns:a16="http://schemas.microsoft.com/office/drawing/2014/main" id="{AB8E246F-2B3E-9C88-53A3-96CFE0158D13}"/>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09126820-967A-29FC-7393-889F56E71430}"/>
              </a:ext>
            </a:extLst>
          </p:cNvPr>
          <p:cNvSpPr>
            <a:spLocks noGrp="1"/>
          </p:cNvSpPr>
          <p:nvPr>
            <p:ph type="sldNum" sz="quarter" idx="12"/>
          </p:nvPr>
        </p:nvSpPr>
        <p:spPr/>
        <p:txBody>
          <a:bodyPr/>
          <a:lstStyle/>
          <a:p>
            <a:fld id="{D6089E03-6AAA-4716-B997-E7B62AE33089}" type="slidenum">
              <a:rPr lang="ru-RU" smtClean="0"/>
              <a:t>‹#›</a:t>
            </a:fld>
            <a:endParaRPr lang="ru-RU"/>
          </a:p>
        </p:txBody>
      </p:sp>
    </p:spTree>
    <p:extLst>
      <p:ext uri="{BB962C8B-B14F-4D97-AF65-F5344CB8AC3E}">
        <p14:creationId xmlns:p14="http://schemas.microsoft.com/office/powerpoint/2010/main" val="8103266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F265D-434D-B858-7396-6ADD34530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a:extLst>
              <a:ext uri="{FF2B5EF4-FFF2-40B4-BE49-F238E27FC236}">
                <a16:creationId xmlns:a16="http://schemas.microsoft.com/office/drawing/2014/main" id="{91075F40-508D-B6B6-D91A-8C0BC62644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a:extLst>
              <a:ext uri="{FF2B5EF4-FFF2-40B4-BE49-F238E27FC236}">
                <a16:creationId xmlns:a16="http://schemas.microsoft.com/office/drawing/2014/main" id="{F62A10AB-F8AF-42AF-9698-0C9BFA3A8F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207AD8-9BC4-55F6-BC9F-A1D071A853BD}"/>
              </a:ext>
            </a:extLst>
          </p:cNvPr>
          <p:cNvSpPr>
            <a:spLocks noGrp="1"/>
          </p:cNvSpPr>
          <p:nvPr>
            <p:ph type="dt" sz="half" idx="10"/>
          </p:nvPr>
        </p:nvSpPr>
        <p:spPr/>
        <p:txBody>
          <a:bodyPr/>
          <a:lstStyle/>
          <a:p>
            <a:fld id="{302DB6A8-BD3C-4148-BBE8-57FA84A307E4}" type="datetimeFigureOut">
              <a:rPr lang="ru-RU" smtClean="0"/>
              <a:t>14.07.2023</a:t>
            </a:fld>
            <a:endParaRPr lang="ru-RU"/>
          </a:p>
        </p:txBody>
      </p:sp>
      <p:sp>
        <p:nvSpPr>
          <p:cNvPr id="6" name="Footer Placeholder 5">
            <a:extLst>
              <a:ext uri="{FF2B5EF4-FFF2-40B4-BE49-F238E27FC236}">
                <a16:creationId xmlns:a16="http://schemas.microsoft.com/office/drawing/2014/main" id="{A2F7F18C-D540-002A-E0B6-544D7597C48E}"/>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16FB87B1-FB39-F6F3-E954-A6D00AF2EDA9}"/>
              </a:ext>
            </a:extLst>
          </p:cNvPr>
          <p:cNvSpPr>
            <a:spLocks noGrp="1"/>
          </p:cNvSpPr>
          <p:nvPr>
            <p:ph type="sldNum" sz="quarter" idx="12"/>
          </p:nvPr>
        </p:nvSpPr>
        <p:spPr/>
        <p:txBody>
          <a:bodyPr/>
          <a:lstStyle/>
          <a:p>
            <a:fld id="{6CFF1DC2-FC97-476A-9AEE-8778E7B37174}" type="slidenum">
              <a:rPr lang="ru-RU" smtClean="0"/>
              <a:t>‹#›</a:t>
            </a:fld>
            <a:endParaRPr lang="ru-RU"/>
          </a:p>
        </p:txBody>
      </p:sp>
    </p:spTree>
    <p:extLst>
      <p:ext uri="{BB962C8B-B14F-4D97-AF65-F5344CB8AC3E}">
        <p14:creationId xmlns:p14="http://schemas.microsoft.com/office/powerpoint/2010/main" val="2370514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B8D1A-55CE-F329-C636-990BACB59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a:extLst>
              <a:ext uri="{FF2B5EF4-FFF2-40B4-BE49-F238E27FC236}">
                <a16:creationId xmlns:a16="http://schemas.microsoft.com/office/drawing/2014/main" id="{31776D8D-4C15-22B8-5858-47DF911E10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a:extLst>
              <a:ext uri="{FF2B5EF4-FFF2-40B4-BE49-F238E27FC236}">
                <a16:creationId xmlns:a16="http://schemas.microsoft.com/office/drawing/2014/main" id="{45B9EB9B-82A8-E4B4-822C-F6C6BB0F4F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9254AC-F4F7-ED18-27A4-3013C4CFF60D}"/>
              </a:ext>
            </a:extLst>
          </p:cNvPr>
          <p:cNvSpPr>
            <a:spLocks noGrp="1"/>
          </p:cNvSpPr>
          <p:nvPr>
            <p:ph type="dt" sz="half" idx="10"/>
          </p:nvPr>
        </p:nvSpPr>
        <p:spPr/>
        <p:txBody>
          <a:bodyPr/>
          <a:lstStyle/>
          <a:p>
            <a:fld id="{C4F40E2B-4648-4364-A97F-6971C2A2F79A}" type="datetimeFigureOut">
              <a:rPr lang="ru-RU" smtClean="0"/>
              <a:t>15.08.2024</a:t>
            </a:fld>
            <a:endParaRPr lang="ru-RU"/>
          </a:p>
        </p:txBody>
      </p:sp>
      <p:sp>
        <p:nvSpPr>
          <p:cNvPr id="6" name="Footer Placeholder 5">
            <a:extLst>
              <a:ext uri="{FF2B5EF4-FFF2-40B4-BE49-F238E27FC236}">
                <a16:creationId xmlns:a16="http://schemas.microsoft.com/office/drawing/2014/main" id="{1568E2A2-5B62-2185-AA65-58F49A08F447}"/>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EDE32915-8203-06CF-B32F-412BEE846834}"/>
              </a:ext>
            </a:extLst>
          </p:cNvPr>
          <p:cNvSpPr>
            <a:spLocks noGrp="1"/>
          </p:cNvSpPr>
          <p:nvPr>
            <p:ph type="sldNum" sz="quarter" idx="12"/>
          </p:nvPr>
        </p:nvSpPr>
        <p:spPr/>
        <p:txBody>
          <a:bodyPr/>
          <a:lstStyle/>
          <a:p>
            <a:fld id="{D6089E03-6AAA-4716-B997-E7B62AE33089}" type="slidenum">
              <a:rPr lang="ru-RU" smtClean="0"/>
              <a:t>‹#›</a:t>
            </a:fld>
            <a:endParaRPr lang="ru-RU"/>
          </a:p>
        </p:txBody>
      </p:sp>
    </p:spTree>
    <p:extLst>
      <p:ext uri="{BB962C8B-B14F-4D97-AF65-F5344CB8AC3E}">
        <p14:creationId xmlns:p14="http://schemas.microsoft.com/office/powerpoint/2010/main" val="34988639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F9B54-F634-DE87-3B1D-6C40BC8141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a:extLst>
              <a:ext uri="{FF2B5EF4-FFF2-40B4-BE49-F238E27FC236}">
                <a16:creationId xmlns:a16="http://schemas.microsoft.com/office/drawing/2014/main" id="{8709B7DC-040B-6862-83E8-088B6EEEF1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a:extLst>
              <a:ext uri="{FF2B5EF4-FFF2-40B4-BE49-F238E27FC236}">
                <a16:creationId xmlns:a16="http://schemas.microsoft.com/office/drawing/2014/main" id="{50B9ACC1-6D44-B4BE-D095-8A4169B6FD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53B718-4486-7C00-845E-C8D3E187776A}"/>
              </a:ext>
            </a:extLst>
          </p:cNvPr>
          <p:cNvSpPr>
            <a:spLocks noGrp="1"/>
          </p:cNvSpPr>
          <p:nvPr>
            <p:ph type="dt" sz="half" idx="10"/>
          </p:nvPr>
        </p:nvSpPr>
        <p:spPr/>
        <p:txBody>
          <a:bodyPr/>
          <a:lstStyle/>
          <a:p>
            <a:fld id="{302DB6A8-BD3C-4148-BBE8-57FA84A307E4}" type="datetimeFigureOut">
              <a:rPr lang="ru-RU" smtClean="0"/>
              <a:t>14.07.2023</a:t>
            </a:fld>
            <a:endParaRPr lang="ru-RU"/>
          </a:p>
        </p:txBody>
      </p:sp>
      <p:sp>
        <p:nvSpPr>
          <p:cNvPr id="6" name="Footer Placeholder 5">
            <a:extLst>
              <a:ext uri="{FF2B5EF4-FFF2-40B4-BE49-F238E27FC236}">
                <a16:creationId xmlns:a16="http://schemas.microsoft.com/office/drawing/2014/main" id="{EE0D8432-CB9C-99F4-4D5C-441AD234136E}"/>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320A247B-F624-23CB-E1D2-853BF8C910D6}"/>
              </a:ext>
            </a:extLst>
          </p:cNvPr>
          <p:cNvSpPr>
            <a:spLocks noGrp="1"/>
          </p:cNvSpPr>
          <p:nvPr>
            <p:ph type="sldNum" sz="quarter" idx="12"/>
          </p:nvPr>
        </p:nvSpPr>
        <p:spPr/>
        <p:txBody>
          <a:bodyPr/>
          <a:lstStyle/>
          <a:p>
            <a:fld id="{6CFF1DC2-FC97-476A-9AEE-8778E7B37174}" type="slidenum">
              <a:rPr lang="ru-RU" smtClean="0"/>
              <a:t>‹#›</a:t>
            </a:fld>
            <a:endParaRPr lang="ru-RU"/>
          </a:p>
        </p:txBody>
      </p:sp>
    </p:spTree>
    <p:extLst>
      <p:ext uri="{BB962C8B-B14F-4D97-AF65-F5344CB8AC3E}">
        <p14:creationId xmlns:p14="http://schemas.microsoft.com/office/powerpoint/2010/main" val="1585019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30.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23.xml"/><Relationship Id="rId1" Type="http://schemas.openxmlformats.org/officeDocument/2006/relationships/slideLayout" Target="../slideLayouts/slideLayout110.xml"/><Relationship Id="rId6" Type="http://schemas.openxmlformats.org/officeDocument/2006/relationships/slideLayout" Target="../slideLayouts/slideLayout60.xml"/><Relationship Id="rId11" Type="http://schemas.openxmlformats.org/officeDocument/2006/relationships/slideLayout" Target="../slideLayouts/slideLayout111.xml"/><Relationship Id="rId5" Type="http://schemas.openxmlformats.org/officeDocument/2006/relationships/slideLayout" Target="../slideLayouts/slideLayout50.xml"/><Relationship Id="rId10" Type="http://schemas.openxmlformats.org/officeDocument/2006/relationships/slideLayout" Target="../slideLayouts/slideLayout100.xml"/><Relationship Id="rId4" Type="http://schemas.openxmlformats.org/officeDocument/2006/relationships/slideLayout" Target="../slideLayouts/slideLayout40.xml"/><Relationship Id="rId9"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91A3E8-E5C7-7F42-A470-27AE66C3EF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E3707322-6AE5-F3BD-0322-B8B496CE84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84384665-79DC-2370-7AF0-AB48346CA8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F40E2B-4648-4364-A97F-6971C2A2F79A}" type="datetimeFigureOut">
              <a:rPr lang="ru-RU" smtClean="0"/>
              <a:t>15.08.2024</a:t>
            </a:fld>
            <a:endParaRPr lang="ru-RU"/>
          </a:p>
        </p:txBody>
      </p:sp>
      <p:sp>
        <p:nvSpPr>
          <p:cNvPr id="5" name="Footer Placeholder 4">
            <a:extLst>
              <a:ext uri="{FF2B5EF4-FFF2-40B4-BE49-F238E27FC236}">
                <a16:creationId xmlns:a16="http://schemas.microsoft.com/office/drawing/2014/main" id="{48F01334-4A91-C65E-1639-00B9E94B44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a:extLst>
              <a:ext uri="{FF2B5EF4-FFF2-40B4-BE49-F238E27FC236}">
                <a16:creationId xmlns:a16="http://schemas.microsoft.com/office/drawing/2014/main" id="{44D60FC4-31D0-AFFD-1567-524DB09434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89E03-6AAA-4716-B997-E7B62AE33089}" type="slidenum">
              <a:rPr lang="ru-RU" smtClean="0"/>
              <a:t>‹#›</a:t>
            </a:fld>
            <a:endParaRPr lang="ru-RU"/>
          </a:p>
        </p:txBody>
      </p:sp>
    </p:spTree>
    <p:extLst>
      <p:ext uri="{BB962C8B-B14F-4D97-AF65-F5344CB8AC3E}">
        <p14:creationId xmlns:p14="http://schemas.microsoft.com/office/powerpoint/2010/main" val="2450781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85000"/>
                <a:lumOff val="15000"/>
              </a:schemeClr>
            </a:gs>
            <a:gs pos="75000">
              <a:schemeClr val="tx1"/>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23ACE1-5439-8508-9737-A445BC185C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78CB02FE-F720-5A86-F374-C31583A537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4174720B-9E5D-6A1A-F66F-FD92C5B2E8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2DB6A8-BD3C-4148-BBE8-57FA84A307E4}" type="datetimeFigureOut">
              <a:rPr lang="ru-RU" smtClean="0"/>
              <a:t>14.07.2023</a:t>
            </a:fld>
            <a:endParaRPr lang="ru-RU"/>
          </a:p>
        </p:txBody>
      </p:sp>
      <p:sp>
        <p:nvSpPr>
          <p:cNvPr id="5" name="Footer Placeholder 4">
            <a:extLst>
              <a:ext uri="{FF2B5EF4-FFF2-40B4-BE49-F238E27FC236}">
                <a16:creationId xmlns:a16="http://schemas.microsoft.com/office/drawing/2014/main" id="{ECA04470-BA5D-8EB3-374F-C7276A07F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a:extLst>
              <a:ext uri="{FF2B5EF4-FFF2-40B4-BE49-F238E27FC236}">
                <a16:creationId xmlns:a16="http://schemas.microsoft.com/office/drawing/2014/main" id="{DB28379C-85CC-67B0-2414-B0CB051A8C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F1DC2-FC97-476A-9AEE-8778E7B37174}" type="slidenum">
              <a:rPr lang="ru-RU" smtClean="0"/>
              <a:t>‹#›</a:t>
            </a:fld>
            <a:endParaRPr lang="ru-RU"/>
          </a:p>
        </p:txBody>
      </p:sp>
    </p:spTree>
    <p:extLst>
      <p:ext uri="{BB962C8B-B14F-4D97-AF65-F5344CB8AC3E}">
        <p14:creationId xmlns:p14="http://schemas.microsoft.com/office/powerpoint/2010/main" val="947793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85000"/>
                <a:lumOff val="15000"/>
              </a:schemeClr>
            </a:gs>
            <a:gs pos="75000">
              <a:schemeClr val="tx1"/>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23ACE1-5439-8508-9737-A445BC185C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78CB02FE-F720-5A86-F374-C31583A537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4174720B-9E5D-6A1A-F66F-FD92C5B2E8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2DB6A8-BD3C-4148-BBE8-57FA84A307E4}" type="datetimeFigureOut">
              <a:rPr lang="ru-RU" smtClean="0"/>
              <a:t>15.08.2024</a:t>
            </a:fld>
            <a:endParaRPr lang="ru-RU"/>
          </a:p>
        </p:txBody>
      </p:sp>
      <p:sp>
        <p:nvSpPr>
          <p:cNvPr id="5" name="Footer Placeholder 4">
            <a:extLst>
              <a:ext uri="{FF2B5EF4-FFF2-40B4-BE49-F238E27FC236}">
                <a16:creationId xmlns:a16="http://schemas.microsoft.com/office/drawing/2014/main" id="{ECA04470-BA5D-8EB3-374F-C7276A07F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a:extLst>
              <a:ext uri="{FF2B5EF4-FFF2-40B4-BE49-F238E27FC236}">
                <a16:creationId xmlns:a16="http://schemas.microsoft.com/office/drawing/2014/main" id="{DB28379C-85CC-67B0-2414-B0CB051A8C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F1DC2-FC97-476A-9AEE-8778E7B37174}" type="slidenum">
              <a:rPr lang="ru-RU" smtClean="0"/>
              <a:t>‹#›</a:t>
            </a:fld>
            <a:endParaRPr lang="ru-RU"/>
          </a:p>
        </p:txBody>
      </p:sp>
    </p:spTree>
    <p:extLst>
      <p:ext uri="{BB962C8B-B14F-4D97-AF65-F5344CB8AC3E}">
        <p14:creationId xmlns:p14="http://schemas.microsoft.com/office/powerpoint/2010/main" val="1954903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20.png"/><Relationship Id="rId1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png"/><Relationship Id="rId12" Type="http://schemas.openxmlformats.org/officeDocument/2006/relationships/slide" Target="slide15.xml"/><Relationship Id="rId17" Type="http://schemas.openxmlformats.org/officeDocument/2006/relationships/image" Target="../media/image25.png"/><Relationship Id="rId2" Type="http://schemas.openxmlformats.org/officeDocument/2006/relationships/image" Target="../media/image21.jpg"/><Relationship Id="rId16" Type="http://schemas.openxmlformats.org/officeDocument/2006/relationships/image" Target="../media/image230.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23.png"/><Relationship Id="rId5" Type="http://schemas.openxmlformats.org/officeDocument/2006/relationships/image" Target="../media/image211.png"/><Relationship Id="rId15" Type="http://schemas.openxmlformats.org/officeDocument/2006/relationships/slide" Target="slide14.xml"/><Relationship Id="rId10" Type="http://schemas.microsoft.com/office/2007/relationships/hdphoto" Target="../media/hdphoto2.wdp"/><Relationship Id="rId19" Type="http://schemas.openxmlformats.org/officeDocument/2006/relationships/image" Target="../media/image27.png"/><Relationship Id="rId4" Type="http://schemas.openxmlformats.org/officeDocument/2006/relationships/slide" Target="slide16.xml"/><Relationship Id="rId9" Type="http://schemas.openxmlformats.org/officeDocument/2006/relationships/image" Target="../media/image3.png"/><Relationship Id="rId14" Type="http://schemas.openxmlformats.org/officeDocument/2006/relationships/image" Target="../media/image24.png"/></Relationships>
</file>

<file path=ppt/slides/_rels/slide100.xml.rels><?xml version="1.0" encoding="UTF-8" standalone="yes"?>
<Relationships xmlns="http://schemas.openxmlformats.org/package/2006/relationships"><Relationship Id="rId8" Type="http://schemas.openxmlformats.org/officeDocument/2006/relationships/slide" Target="slide111.xml"/><Relationship Id="rId3" Type="http://schemas.openxmlformats.org/officeDocument/2006/relationships/image" Target="../media/image10.png"/><Relationship Id="rId7" Type="http://schemas.openxmlformats.org/officeDocument/2006/relationships/slide" Target="slide70.xml"/><Relationship Id="rId2" Type="http://schemas.openxmlformats.org/officeDocument/2006/relationships/slide" Target="slide110.xml"/><Relationship Id="rId1" Type="http://schemas.openxmlformats.org/officeDocument/2006/relationships/slideLayout" Target="../slideLayouts/slideLayout110.xml"/><Relationship Id="rId6" Type="http://schemas.openxmlformats.org/officeDocument/2006/relationships/image" Target="../media/image39.png"/><Relationship Id="rId11" Type="http://schemas.openxmlformats.org/officeDocument/2006/relationships/image" Target="../media/image400.png"/><Relationship Id="rId5" Type="http://schemas.openxmlformats.org/officeDocument/2006/relationships/slide" Target="slide120.xml"/><Relationship Id="rId10" Type="http://schemas.openxmlformats.org/officeDocument/2006/relationships/slide" Target="slide60.xml"/><Relationship Id="rId4" Type="http://schemas.openxmlformats.org/officeDocument/2006/relationships/slide" Target="slide80.xml"/><Relationship Id="rId9" Type="http://schemas.openxmlformats.org/officeDocument/2006/relationships/image" Target="../media/image370.png"/></Relationships>
</file>

<file path=ppt/slides/_rels/slide11.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png"/><Relationship Id="rId7" Type="http://schemas.openxmlformats.org/officeDocument/2006/relationships/image" Target="../media/image21.jpg"/><Relationship Id="rId12"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25.png"/><Relationship Id="rId4" Type="http://schemas.microsoft.com/office/2007/relationships/hdphoto" Target="../media/hdphoto1.wdp"/><Relationship Id="rId9" Type="http://schemas.openxmlformats.org/officeDocument/2006/relationships/image" Target="../media/image29.png"/></Relationships>
</file>

<file path=ppt/slides/_rels/slide110.xml.rels><?xml version="1.0" encoding="UTF-8" standalone="yes"?>
<Relationships xmlns="http://schemas.openxmlformats.org/package/2006/relationships"><Relationship Id="rId8" Type="http://schemas.openxmlformats.org/officeDocument/2006/relationships/slide" Target="slide110.xml"/><Relationship Id="rId3" Type="http://schemas.openxmlformats.org/officeDocument/2006/relationships/slide" Target="slide80.xml"/><Relationship Id="rId7" Type="http://schemas.openxmlformats.org/officeDocument/2006/relationships/slide" Target="slide60.xml"/><Relationship Id="rId2" Type="http://schemas.openxmlformats.org/officeDocument/2006/relationships/image" Target="../media/image10.png"/><Relationship Id="rId1" Type="http://schemas.openxmlformats.org/officeDocument/2006/relationships/slideLayout" Target="../slideLayouts/slideLayout110.xml"/><Relationship Id="rId6" Type="http://schemas.openxmlformats.org/officeDocument/2006/relationships/image" Target="../media/image370.png"/><Relationship Id="rId5" Type="http://schemas.openxmlformats.org/officeDocument/2006/relationships/slide" Target="slide70.xml"/><Relationship Id="rId10" Type="http://schemas.openxmlformats.org/officeDocument/2006/relationships/slide" Target="slide90.xml"/><Relationship Id="rId4" Type="http://schemas.openxmlformats.org/officeDocument/2006/relationships/image" Target="../media/image39.png"/><Relationship Id="rId9" Type="http://schemas.openxmlformats.org/officeDocument/2006/relationships/image" Target="../media/image400.png"/></Relationships>
</file>

<file path=ppt/slides/_rels/slide1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0.png"/><Relationship Id="rId7" Type="http://schemas.openxmlformats.org/officeDocument/2006/relationships/slide" Target="slide70.xml"/><Relationship Id="rId2" Type="http://schemas.openxmlformats.org/officeDocument/2006/relationships/slide" Target="slide110.xml"/><Relationship Id="rId1" Type="http://schemas.openxmlformats.org/officeDocument/2006/relationships/slideLayout" Target="../slideLayouts/slideLayout110.xml"/><Relationship Id="rId6" Type="http://schemas.openxmlformats.org/officeDocument/2006/relationships/image" Target="../media/image60.png"/><Relationship Id="rId11" Type="http://schemas.openxmlformats.org/officeDocument/2006/relationships/image" Target="../media/image400.png"/><Relationship Id="rId5" Type="http://schemas.openxmlformats.org/officeDocument/2006/relationships/slide" Target="slide120.xml"/><Relationship Id="rId10" Type="http://schemas.openxmlformats.org/officeDocument/2006/relationships/slide" Target="slide100.xml"/><Relationship Id="rId4" Type="http://schemas.openxmlformats.org/officeDocument/2006/relationships/slide" Target="slide80.xml"/><Relationship Id="rId9" Type="http://schemas.openxmlformats.org/officeDocument/2006/relationships/slide" Target="slide60.xml"/></Relationships>
</file>

<file path=ppt/slides/_rels/slide1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png"/><Relationship Id="rId7" Type="http://schemas.openxmlformats.org/officeDocument/2006/relationships/image" Target="../media/image30.jpg"/><Relationship Id="rId12"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25.png"/><Relationship Id="rId4" Type="http://schemas.microsoft.com/office/2007/relationships/hdphoto" Target="../media/hdphoto1.wdp"/><Relationship Id="rId9" Type="http://schemas.openxmlformats.org/officeDocument/2006/relationships/image" Target="../media/image29.png"/></Relationships>
</file>

<file path=ppt/slides/_rels/slide1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0.png"/><Relationship Id="rId7" Type="http://schemas.openxmlformats.org/officeDocument/2006/relationships/slide" Target="slide111.xml"/><Relationship Id="rId2" Type="http://schemas.openxmlformats.org/officeDocument/2006/relationships/slide" Target="slide110.xml"/><Relationship Id="rId1" Type="http://schemas.openxmlformats.org/officeDocument/2006/relationships/slideLayout" Target="../slideLayouts/slideLayout110.xml"/><Relationship Id="rId6" Type="http://schemas.openxmlformats.org/officeDocument/2006/relationships/slide" Target="slide70.xml"/><Relationship Id="rId11" Type="http://schemas.openxmlformats.org/officeDocument/2006/relationships/image" Target="../media/image400.png"/><Relationship Id="rId5" Type="http://schemas.openxmlformats.org/officeDocument/2006/relationships/image" Target="../media/image39.png"/><Relationship Id="rId10" Type="http://schemas.openxmlformats.org/officeDocument/2006/relationships/slide" Target="slide100.xml"/><Relationship Id="rId4" Type="http://schemas.openxmlformats.org/officeDocument/2006/relationships/slide" Target="slide80.xml"/><Relationship Id="rId9" Type="http://schemas.openxmlformats.org/officeDocument/2006/relationships/slide" Target="slide60.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2.png"/><Relationship Id="rId10" Type="http://schemas.openxmlformats.org/officeDocument/2006/relationships/image" Target="../media/image28.jpg"/><Relationship Id="rId4" Type="http://schemas.openxmlformats.org/officeDocument/2006/relationships/image" Target="../media/image1.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2.wdp"/><Relationship Id="rId18" Type="http://schemas.openxmlformats.org/officeDocument/2006/relationships/image" Target="../media/image26.png"/><Relationship Id="rId3" Type="http://schemas.openxmlformats.org/officeDocument/2006/relationships/slide" Target="slide14.xml"/><Relationship Id="rId7" Type="http://schemas.openxmlformats.org/officeDocument/2006/relationships/image" Target="../media/image32.png"/><Relationship Id="rId12" Type="http://schemas.openxmlformats.org/officeDocument/2006/relationships/image" Target="../media/image3.png"/><Relationship Id="rId17" Type="http://schemas.openxmlformats.org/officeDocument/2006/relationships/image" Target="../media/image27.png"/><Relationship Id="rId2" Type="http://schemas.openxmlformats.org/officeDocument/2006/relationships/chart" Target="../charts/chart1.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1.png"/><Relationship Id="rId11" Type="http://schemas.microsoft.com/office/2007/relationships/hdphoto" Target="../media/hdphoto1.wdp"/><Relationship Id="rId5" Type="http://schemas.openxmlformats.org/officeDocument/2006/relationships/slide" Target="slide16.xml"/><Relationship Id="rId15" Type="http://schemas.openxmlformats.org/officeDocument/2006/relationships/chart" Target="../charts/chart3.xml"/><Relationship Id="rId10" Type="http://schemas.openxmlformats.org/officeDocument/2006/relationships/image" Target="../media/image2.png"/><Relationship Id="rId4" Type="http://schemas.openxmlformats.org/officeDocument/2006/relationships/slide" Target="slide15.xml"/><Relationship Id="rId9" Type="http://schemas.openxmlformats.org/officeDocument/2006/relationships/image" Target="../media/image34.png"/><Relationship Id="rId14" Type="http://schemas.openxmlformats.org/officeDocument/2006/relationships/chart" Target="../charts/chart2.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14.xml"/><Relationship Id="rId3" Type="http://schemas.openxmlformats.org/officeDocument/2006/relationships/image" Target="../media/image31.png"/><Relationship Id="rId7" Type="http://schemas.openxmlformats.org/officeDocument/2006/relationships/image" Target="../media/image2.png"/><Relationship Id="rId12" Type="http://schemas.openxmlformats.org/officeDocument/2006/relationships/chart" Target="../charts/chart6.xml"/><Relationship Id="rId2" Type="http://schemas.openxmlformats.org/officeDocument/2006/relationships/chart" Target="../charts/chart4.xml"/><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chart" Target="../charts/chart5.xml"/><Relationship Id="rId5" Type="http://schemas.openxmlformats.org/officeDocument/2006/relationships/image" Target="../media/image33.png"/><Relationship Id="rId15" Type="http://schemas.openxmlformats.org/officeDocument/2006/relationships/slide" Target="slide16.xml"/><Relationship Id="rId10" Type="http://schemas.microsoft.com/office/2007/relationships/hdphoto" Target="../media/hdphoto2.wdp"/><Relationship Id="rId4" Type="http://schemas.openxmlformats.org/officeDocument/2006/relationships/image" Target="../media/image32.png"/><Relationship Id="rId9" Type="http://schemas.openxmlformats.org/officeDocument/2006/relationships/image" Target="../media/image3.png"/><Relationship Id="rId14" Type="http://schemas.openxmlformats.org/officeDocument/2006/relationships/slide" Target="slide15.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14.xml"/><Relationship Id="rId3" Type="http://schemas.openxmlformats.org/officeDocument/2006/relationships/image" Target="../media/image31.png"/><Relationship Id="rId7" Type="http://schemas.openxmlformats.org/officeDocument/2006/relationships/image" Target="../media/image2.png"/><Relationship Id="rId12" Type="http://schemas.openxmlformats.org/officeDocument/2006/relationships/chart" Target="../charts/chart9.xml"/><Relationship Id="rId2" Type="http://schemas.openxmlformats.org/officeDocument/2006/relationships/chart" Target="../charts/chart7.xml"/><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chart" Target="../charts/chart8.xml"/><Relationship Id="rId5" Type="http://schemas.openxmlformats.org/officeDocument/2006/relationships/image" Target="../media/image33.png"/><Relationship Id="rId15" Type="http://schemas.openxmlformats.org/officeDocument/2006/relationships/slide" Target="slide16.xml"/><Relationship Id="rId10" Type="http://schemas.microsoft.com/office/2007/relationships/hdphoto" Target="../media/hdphoto2.wdp"/><Relationship Id="rId4" Type="http://schemas.openxmlformats.org/officeDocument/2006/relationships/image" Target="../media/image32.png"/><Relationship Id="rId9" Type="http://schemas.openxmlformats.org/officeDocument/2006/relationships/image" Target="../media/image3.png"/><Relationship Id="rId14" Type="http://schemas.openxmlformats.org/officeDocument/2006/relationships/slide" Target="slide15.xml"/></Relationships>
</file>

<file path=ppt/slides/_rels/slide17.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image" Target="../media/image50.png"/><Relationship Id="rId18" Type="http://schemas.openxmlformats.org/officeDocument/2006/relationships/slide" Target="slide21.xml"/><Relationship Id="rId3" Type="http://schemas.openxmlformats.org/officeDocument/2006/relationships/image" Target="../media/image35.png"/><Relationship Id="rId7" Type="http://schemas.openxmlformats.org/officeDocument/2006/relationships/image" Target="../media/image36.png"/><Relationship Id="rId12" Type="http://schemas.openxmlformats.org/officeDocument/2006/relationships/slide" Target="slide60.xml"/><Relationship Id="rId17" Type="http://schemas.microsoft.com/office/2007/relationships/hdphoto" Target="../media/hdphoto1.wdp"/><Relationship Id="rId2" Type="http://schemas.openxmlformats.org/officeDocument/2006/relationships/slide" Target="slide23.xml"/><Relationship Id="rId16"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slide" Target="slide20.xml"/><Relationship Id="rId11" Type="http://schemas.openxmlformats.org/officeDocument/2006/relationships/image" Target="../media/image37.png"/><Relationship Id="rId5" Type="http://schemas.openxmlformats.org/officeDocument/2006/relationships/image" Target="../media/image10.png"/><Relationship Id="rId15" Type="http://schemas.openxmlformats.org/officeDocument/2006/relationships/slide" Target="slide14.xml"/><Relationship Id="rId10" Type="http://schemas.openxmlformats.org/officeDocument/2006/relationships/slide" Target="slide19.xml"/><Relationship Id="rId4" Type="http://schemas.openxmlformats.org/officeDocument/2006/relationships/slide" Target="slide80.xml"/><Relationship Id="rId9" Type="http://schemas.openxmlformats.org/officeDocument/2006/relationships/image" Target="../media/image39.png"/><Relationship Id="rId14" Type="http://schemas.openxmlformats.org/officeDocument/2006/relationships/slide" Target="slide18.xml"/></Relationships>
</file>

<file path=ppt/slides/_rels/slide18.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image" Target="../media/image370.png"/><Relationship Id="rId3" Type="http://schemas.openxmlformats.org/officeDocument/2006/relationships/image" Target="../media/image35.png"/><Relationship Id="rId7" Type="http://schemas.openxmlformats.org/officeDocument/2006/relationships/image" Target="../media/image36.png"/><Relationship Id="rId12" Type="http://schemas.openxmlformats.org/officeDocument/2006/relationships/slide" Target="slide60.xml"/><Relationship Id="rId17" Type="http://schemas.microsoft.com/office/2007/relationships/hdphoto" Target="../media/hdphoto1.wdp"/><Relationship Id="rId2" Type="http://schemas.openxmlformats.org/officeDocument/2006/relationships/slide" Target="slide23.xml"/><Relationship Id="rId16"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slide" Target="slide20.xml"/><Relationship Id="rId11" Type="http://schemas.openxmlformats.org/officeDocument/2006/relationships/image" Target="../media/image40.png"/><Relationship Id="rId5" Type="http://schemas.openxmlformats.org/officeDocument/2006/relationships/image" Target="../media/image10.png"/><Relationship Id="rId15" Type="http://schemas.openxmlformats.org/officeDocument/2006/relationships/slide" Target="slide14.xml"/><Relationship Id="rId10" Type="http://schemas.openxmlformats.org/officeDocument/2006/relationships/slide" Target="slide19.xml"/><Relationship Id="rId4" Type="http://schemas.openxmlformats.org/officeDocument/2006/relationships/slide" Target="slide80.xml"/><Relationship Id="rId9" Type="http://schemas.openxmlformats.org/officeDocument/2006/relationships/image" Target="../media/image39.png"/><Relationship Id="rId14" Type="http://schemas.openxmlformats.org/officeDocument/2006/relationships/slide" Target="slide21.xml"/></Relationships>
</file>

<file path=ppt/slides/_rels/slide19.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18.xml"/><Relationship Id="rId3" Type="http://schemas.openxmlformats.org/officeDocument/2006/relationships/image" Target="../media/image35.png"/><Relationship Id="rId7" Type="http://schemas.openxmlformats.org/officeDocument/2006/relationships/image" Target="../media/image41.png"/><Relationship Id="rId12" Type="http://schemas.openxmlformats.org/officeDocument/2006/relationships/image" Target="../media/image50.png"/><Relationship Id="rId17" Type="http://schemas.microsoft.com/office/2007/relationships/hdphoto" Target="../media/hdphoto1.wdp"/><Relationship Id="rId2" Type="http://schemas.openxmlformats.org/officeDocument/2006/relationships/slide" Target="slide2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 Target="slide20.xml"/><Relationship Id="rId11" Type="http://schemas.openxmlformats.org/officeDocument/2006/relationships/slide" Target="slide60.xml"/><Relationship Id="rId5" Type="http://schemas.openxmlformats.org/officeDocument/2006/relationships/image" Target="../media/image10.png"/><Relationship Id="rId15" Type="http://schemas.openxmlformats.org/officeDocument/2006/relationships/slide" Target="slide14.xml"/><Relationship Id="rId10" Type="http://schemas.openxmlformats.org/officeDocument/2006/relationships/image" Target="../media/image37.png"/><Relationship Id="rId4" Type="http://schemas.openxmlformats.org/officeDocument/2006/relationships/slide" Target="slide80.xml"/><Relationship Id="rId9" Type="http://schemas.openxmlformats.org/officeDocument/2006/relationships/image" Target="../media/image60.png"/><Relationship Id="rId14" Type="http://schemas.openxmlformats.org/officeDocument/2006/relationships/slide" Target="slide2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slide" Target="slide18.xml"/><Relationship Id="rId18" Type="http://schemas.openxmlformats.org/officeDocument/2006/relationships/image" Target="../media/image1.png"/><Relationship Id="rId3" Type="http://schemas.openxmlformats.org/officeDocument/2006/relationships/image" Target="../media/image42.png"/><Relationship Id="rId7" Type="http://schemas.openxmlformats.org/officeDocument/2006/relationships/slide" Target="slide70.xml"/><Relationship Id="rId12" Type="http://schemas.openxmlformats.org/officeDocument/2006/relationships/image" Target="../media/image50.png"/><Relationship Id="rId17" Type="http://schemas.microsoft.com/office/2007/relationships/hdphoto" Target="../media/hdphoto1.wdp"/><Relationship Id="rId2" Type="http://schemas.openxmlformats.org/officeDocument/2006/relationships/slide" Target="slide23.xml"/><Relationship Id="rId16"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slide" Target="slide60.xml"/><Relationship Id="rId5" Type="http://schemas.openxmlformats.org/officeDocument/2006/relationships/image" Target="../media/image70.png"/><Relationship Id="rId15" Type="http://schemas.openxmlformats.org/officeDocument/2006/relationships/slide" Target="slide14.xml"/><Relationship Id="rId10" Type="http://schemas.openxmlformats.org/officeDocument/2006/relationships/image" Target="../media/image37.png"/><Relationship Id="rId4" Type="http://schemas.openxmlformats.org/officeDocument/2006/relationships/slide" Target="slide80.xml"/><Relationship Id="rId9" Type="http://schemas.openxmlformats.org/officeDocument/2006/relationships/slide" Target="slide19.xml"/><Relationship Id="rId1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3.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2.pn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2.jpg"/><Relationship Id="rId5" Type="http://schemas.openxmlformats.org/officeDocument/2006/relationships/image" Target="../media/image3.png"/><Relationship Id="rId10" Type="http://schemas.openxmlformats.org/officeDocument/2006/relationships/image" Target="../media/image11.jpeg"/><Relationship Id="rId4" Type="http://schemas.microsoft.com/office/2007/relationships/hdphoto" Target="../media/hdphoto1.wdp"/><Relationship Id="rId9" Type="http://schemas.openxmlformats.org/officeDocument/2006/relationships/image" Target="../media/image10.jpg"/></Relationships>
</file>

<file path=ppt/slides/_rels/slide60.xml.rels><?xml version="1.0" encoding="UTF-8" standalone="yes"?>
<Relationships xmlns="http://schemas.openxmlformats.org/package/2006/relationships"><Relationship Id="rId8" Type="http://schemas.openxmlformats.org/officeDocument/2006/relationships/slide" Target="slide110.xml"/><Relationship Id="rId3" Type="http://schemas.openxmlformats.org/officeDocument/2006/relationships/slide" Target="slide60.xml"/><Relationship Id="rId7" Type="http://schemas.openxmlformats.org/officeDocument/2006/relationships/slide" Target="slide70.xml"/><Relationship Id="rId2" Type="http://schemas.openxmlformats.org/officeDocument/2006/relationships/chart" Target="../charts/chart40.xml"/><Relationship Id="rId1" Type="http://schemas.openxmlformats.org/officeDocument/2006/relationships/slideLayout" Target="../slideLayouts/slideLayout110.xml"/><Relationship Id="rId6" Type="http://schemas.openxmlformats.org/officeDocument/2006/relationships/slide" Target="slide80.xml"/><Relationship Id="rId5" Type="http://schemas.openxmlformats.org/officeDocument/2006/relationships/chart" Target="../charts/chart60.xml"/><Relationship Id="rId4" Type="http://schemas.openxmlformats.org/officeDocument/2006/relationships/chart" Target="../charts/chart50.xml"/><Relationship Id="rId9" Type="http://schemas.openxmlformats.org/officeDocument/2006/relationships/image" Target="../media/image400.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png"/><Relationship Id="rId7" Type="http://schemas.openxmlformats.org/officeDocument/2006/relationships/image" Target="../media/image15.jfif"/><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18.jpeg"/><Relationship Id="rId4" Type="http://schemas.microsoft.com/office/2007/relationships/hdphoto" Target="../media/hdphoto1.wdp"/><Relationship Id="rId9" Type="http://schemas.openxmlformats.org/officeDocument/2006/relationships/image" Target="../media/image17.jpeg"/></Relationships>
</file>

<file path=ppt/slides/_rels/slide70.xml.rels><?xml version="1.0" encoding="UTF-8" standalone="yes"?>
<Relationships xmlns="http://schemas.openxmlformats.org/package/2006/relationships"><Relationship Id="rId8" Type="http://schemas.openxmlformats.org/officeDocument/2006/relationships/slide" Target="slide110.xml"/><Relationship Id="rId3" Type="http://schemas.openxmlformats.org/officeDocument/2006/relationships/chart" Target="../charts/chart80.xml"/><Relationship Id="rId7" Type="http://schemas.openxmlformats.org/officeDocument/2006/relationships/slide" Target="slide60.xml"/><Relationship Id="rId2" Type="http://schemas.openxmlformats.org/officeDocument/2006/relationships/chart" Target="../charts/chart70.xml"/><Relationship Id="rId1" Type="http://schemas.openxmlformats.org/officeDocument/2006/relationships/slideLayout" Target="../slideLayouts/slideLayout110.xml"/><Relationship Id="rId6" Type="http://schemas.openxmlformats.org/officeDocument/2006/relationships/slide" Target="slide80.xml"/><Relationship Id="rId5" Type="http://schemas.openxmlformats.org/officeDocument/2006/relationships/slide" Target="slide70.xml"/><Relationship Id="rId4" Type="http://schemas.openxmlformats.org/officeDocument/2006/relationships/chart" Target="../charts/chart90.xml"/><Relationship Id="rId9" Type="http://schemas.openxmlformats.org/officeDocument/2006/relationships/image" Target="../media/image40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8" Type="http://schemas.openxmlformats.org/officeDocument/2006/relationships/slide" Target="slide110.xml"/><Relationship Id="rId3" Type="http://schemas.openxmlformats.org/officeDocument/2006/relationships/chart" Target="../charts/chart11.xml"/><Relationship Id="rId7" Type="http://schemas.openxmlformats.org/officeDocument/2006/relationships/slide" Target="slide80.xml"/><Relationship Id="rId2" Type="http://schemas.openxmlformats.org/officeDocument/2006/relationships/chart" Target="../charts/chart10.xml"/><Relationship Id="rId1" Type="http://schemas.openxmlformats.org/officeDocument/2006/relationships/slideLayout" Target="../slideLayouts/slideLayout110.xml"/><Relationship Id="rId6" Type="http://schemas.openxmlformats.org/officeDocument/2006/relationships/slide" Target="slide70.xml"/><Relationship Id="rId5" Type="http://schemas.openxmlformats.org/officeDocument/2006/relationships/slide" Target="slide60.xml"/><Relationship Id="rId4" Type="http://schemas.openxmlformats.org/officeDocument/2006/relationships/chart" Target="../charts/chart12.xml"/><Relationship Id="rId9" Type="http://schemas.openxmlformats.org/officeDocument/2006/relationships/image" Target="../media/image40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8" Type="http://schemas.openxmlformats.org/officeDocument/2006/relationships/slide" Target="slide111.xml"/><Relationship Id="rId3" Type="http://schemas.openxmlformats.org/officeDocument/2006/relationships/image" Target="../media/image10.png"/><Relationship Id="rId7" Type="http://schemas.openxmlformats.org/officeDocument/2006/relationships/slide" Target="slide70.xml"/><Relationship Id="rId12" Type="http://schemas.openxmlformats.org/officeDocument/2006/relationships/image" Target="../media/image400.png"/><Relationship Id="rId2" Type="http://schemas.openxmlformats.org/officeDocument/2006/relationships/slide" Target="slide110.xml"/><Relationship Id="rId1" Type="http://schemas.openxmlformats.org/officeDocument/2006/relationships/slideLayout" Target="../slideLayouts/slideLayout110.xml"/><Relationship Id="rId6" Type="http://schemas.openxmlformats.org/officeDocument/2006/relationships/image" Target="../media/image39.png"/><Relationship Id="rId11" Type="http://schemas.openxmlformats.org/officeDocument/2006/relationships/slide" Target="slide100.xml"/><Relationship Id="rId5" Type="http://schemas.openxmlformats.org/officeDocument/2006/relationships/slide" Target="slide120.xml"/><Relationship Id="rId10" Type="http://schemas.openxmlformats.org/officeDocument/2006/relationships/slide" Target="slide60.xml"/><Relationship Id="rId4" Type="http://schemas.openxmlformats.org/officeDocument/2006/relationships/slide" Target="slide80.xml"/><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E5EFF3D-62D5-6A62-E705-CA9621F01B38}"/>
              </a:ext>
            </a:extLst>
          </p:cNvPr>
          <p:cNvSpPr/>
          <p:nvPr/>
        </p:nvSpPr>
        <p:spPr>
          <a:xfrm>
            <a:off x="4463801" y="1334435"/>
            <a:ext cx="3278119" cy="3141203"/>
          </a:xfrm>
          <a:prstGeom prst="ellipse">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Picture 3">
            <a:extLst>
              <a:ext uri="{FF2B5EF4-FFF2-40B4-BE49-F238E27FC236}">
                <a16:creationId xmlns:a16="http://schemas.microsoft.com/office/drawing/2014/main" id="{B17364B4-F5A4-F474-AC77-6B5A3DECE15F}"/>
              </a:ext>
            </a:extLst>
          </p:cNvPr>
          <p:cNvPicPr>
            <a:picLocks noChangeAspect="1"/>
          </p:cNvPicPr>
          <p:nvPr/>
        </p:nvPicPr>
        <p:blipFill rotWithShape="1">
          <a:blip r:embed="rId2"/>
          <a:srcRect l="51330" b="674"/>
          <a:stretch/>
        </p:blipFill>
        <p:spPr>
          <a:xfrm>
            <a:off x="-9917" y="-622702"/>
            <a:ext cx="3189722" cy="6146267"/>
          </a:xfrm>
          <a:prstGeom prst="rect">
            <a:avLst/>
          </a:prstGeom>
        </p:spPr>
      </p:pic>
      <p:pic>
        <p:nvPicPr>
          <p:cNvPr id="5" name="Picture 4">
            <a:extLst>
              <a:ext uri="{FF2B5EF4-FFF2-40B4-BE49-F238E27FC236}">
                <a16:creationId xmlns:a16="http://schemas.microsoft.com/office/drawing/2014/main" id="{6F74D429-048C-E90B-D58C-0ABCD53E5954}"/>
              </a:ext>
            </a:extLst>
          </p:cNvPr>
          <p:cNvPicPr>
            <a:picLocks noChangeAspect="1"/>
          </p:cNvPicPr>
          <p:nvPr/>
        </p:nvPicPr>
        <p:blipFill rotWithShape="1">
          <a:blip r:embed="rId2"/>
          <a:srcRect l="56892" t="1174" b="674"/>
          <a:stretch/>
        </p:blipFill>
        <p:spPr>
          <a:xfrm flipH="1">
            <a:off x="8762807" y="-400792"/>
            <a:ext cx="3455792" cy="7429443"/>
          </a:xfrm>
          <a:prstGeom prst="rect">
            <a:avLst/>
          </a:prstGeom>
        </p:spPr>
      </p:pic>
      <p:sp>
        <p:nvSpPr>
          <p:cNvPr id="6" name="TextBox 5">
            <a:extLst>
              <a:ext uri="{FF2B5EF4-FFF2-40B4-BE49-F238E27FC236}">
                <a16:creationId xmlns:a16="http://schemas.microsoft.com/office/drawing/2014/main" id="{DA977F69-7DBC-E7BC-9C71-9B51AD579C17}"/>
              </a:ext>
            </a:extLst>
          </p:cNvPr>
          <p:cNvSpPr txBox="1"/>
          <p:nvPr/>
        </p:nvSpPr>
        <p:spPr>
          <a:xfrm>
            <a:off x="-5272953" y="2235885"/>
            <a:ext cx="5962706" cy="2123658"/>
          </a:xfrm>
          <a:prstGeom prst="rect">
            <a:avLst/>
          </a:prstGeom>
          <a:noFill/>
        </p:spPr>
        <p:txBody>
          <a:bodyPr wrap="square">
            <a:spAutoFit/>
          </a:bodyPr>
          <a:lstStyle/>
          <a:p>
            <a:r>
              <a:rPr lang="en-US" sz="4400" b="1" dirty="0">
                <a:solidFill>
                  <a:schemeClr val="bg1"/>
                </a:solidFill>
                <a:latin typeface="Poppins" panose="00000500000000000000" pitchFamily="2" charset="0"/>
                <a:cs typeface="Poppins" panose="00000500000000000000" pitchFamily="2" charset="0"/>
              </a:rPr>
              <a:t>ALL-IN-</a:t>
            </a:r>
            <a:r>
              <a:rPr lang="en-US" sz="4400" b="1" dirty="0">
                <a:solidFill>
                  <a:srgbClr val="09C718"/>
                </a:solidFill>
                <a:latin typeface="Poppins" panose="00000500000000000000" pitchFamily="2" charset="0"/>
                <a:cs typeface="Poppins" panose="00000500000000000000" pitchFamily="2" charset="0"/>
              </a:rPr>
              <a:t>ALL</a:t>
            </a:r>
          </a:p>
          <a:p>
            <a:r>
              <a:rPr lang="en-US" sz="4400" b="1" dirty="0">
                <a:solidFill>
                  <a:schemeClr val="bg1"/>
                </a:solidFill>
                <a:latin typeface="Poppins" panose="00000500000000000000" pitchFamily="2" charset="0"/>
                <a:cs typeface="Poppins" panose="00000500000000000000" pitchFamily="2" charset="0"/>
              </a:rPr>
              <a:t>IMPORT EXPORT</a:t>
            </a:r>
          </a:p>
          <a:p>
            <a:r>
              <a:rPr lang="en-US" sz="4400" b="1" dirty="0">
                <a:solidFill>
                  <a:schemeClr val="bg1"/>
                </a:solidFill>
                <a:latin typeface="Poppins" panose="00000500000000000000" pitchFamily="2" charset="0"/>
                <a:cs typeface="Poppins" panose="00000500000000000000" pitchFamily="2" charset="0"/>
              </a:rPr>
              <a:t>COMPANY ?</a:t>
            </a:r>
          </a:p>
        </p:txBody>
      </p:sp>
      <p:pic>
        <p:nvPicPr>
          <p:cNvPr id="8" name="Picture 7">
            <a:extLst>
              <a:ext uri="{FF2B5EF4-FFF2-40B4-BE49-F238E27FC236}">
                <a16:creationId xmlns:a16="http://schemas.microsoft.com/office/drawing/2014/main" id="{97A99168-1FD4-B21A-8351-B16AEB4A4862}"/>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4898295" y="1672795"/>
            <a:ext cx="2192859" cy="2522162"/>
          </a:xfrm>
          <a:prstGeom prst="rect">
            <a:avLst/>
          </a:prstGeom>
        </p:spPr>
      </p:pic>
      <p:pic>
        <p:nvPicPr>
          <p:cNvPr id="10" name="Picture 9">
            <a:extLst>
              <a:ext uri="{FF2B5EF4-FFF2-40B4-BE49-F238E27FC236}">
                <a16:creationId xmlns:a16="http://schemas.microsoft.com/office/drawing/2014/main" id="{8441E051-7C75-8ACC-81B4-7A0CC7AE8819}"/>
              </a:ext>
            </a:extLst>
          </p:cNvPr>
          <p:cNvPicPr>
            <a:picLocks noChangeAspect="1"/>
          </p:cNvPicPr>
          <p:nvPr/>
        </p:nvPicPr>
        <p:blipFill rotWithShape="1">
          <a:blip r:embed="rId5">
            <a:lum bright="70000" contrast="-70000"/>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r="5448" b="50147"/>
          <a:stretch/>
        </p:blipFill>
        <p:spPr>
          <a:xfrm>
            <a:off x="5040708" y="4122389"/>
            <a:ext cx="2301977" cy="1024082"/>
          </a:xfrm>
          <a:prstGeom prst="rect">
            <a:avLst/>
          </a:prstGeom>
        </p:spPr>
      </p:pic>
      <p:sp>
        <p:nvSpPr>
          <p:cNvPr id="11" name="Rectangle 10">
            <a:extLst>
              <a:ext uri="{FF2B5EF4-FFF2-40B4-BE49-F238E27FC236}">
                <a16:creationId xmlns:a16="http://schemas.microsoft.com/office/drawing/2014/main" id="{ABFE5528-F568-30A6-0E45-5E0990B964DC}"/>
              </a:ext>
            </a:extLst>
          </p:cNvPr>
          <p:cNvSpPr/>
          <p:nvPr/>
        </p:nvSpPr>
        <p:spPr>
          <a:xfrm>
            <a:off x="15411329" y="1271227"/>
            <a:ext cx="3078157"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Rectangle 11">
            <a:extLst>
              <a:ext uri="{FF2B5EF4-FFF2-40B4-BE49-F238E27FC236}">
                <a16:creationId xmlns:a16="http://schemas.microsoft.com/office/drawing/2014/main" id="{92CFF193-BE0A-72DB-39E7-AFED6F0BAE0B}"/>
              </a:ext>
            </a:extLst>
          </p:cNvPr>
          <p:cNvSpPr/>
          <p:nvPr/>
        </p:nvSpPr>
        <p:spPr>
          <a:xfrm>
            <a:off x="15411329" y="2450432"/>
            <a:ext cx="3078158"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Rectangle 12">
            <a:extLst>
              <a:ext uri="{FF2B5EF4-FFF2-40B4-BE49-F238E27FC236}">
                <a16:creationId xmlns:a16="http://schemas.microsoft.com/office/drawing/2014/main" id="{B2C68219-EBF9-756B-888B-3BFDD21454EA}"/>
              </a:ext>
            </a:extLst>
          </p:cNvPr>
          <p:cNvSpPr/>
          <p:nvPr/>
        </p:nvSpPr>
        <p:spPr>
          <a:xfrm>
            <a:off x="15411329" y="3629638"/>
            <a:ext cx="3029360"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1F5EB95F-42C3-D9C5-454E-CE613897E463}"/>
              </a:ext>
            </a:extLst>
          </p:cNvPr>
          <p:cNvSpPr txBox="1"/>
          <p:nvPr/>
        </p:nvSpPr>
        <p:spPr>
          <a:xfrm>
            <a:off x="14125362" y="1502008"/>
            <a:ext cx="1680883" cy="523220"/>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GLOBAL FACILITATOR</a:t>
            </a:r>
          </a:p>
        </p:txBody>
      </p:sp>
      <p:sp>
        <p:nvSpPr>
          <p:cNvPr id="17" name="TextBox 16">
            <a:extLst>
              <a:ext uri="{FF2B5EF4-FFF2-40B4-BE49-F238E27FC236}">
                <a16:creationId xmlns:a16="http://schemas.microsoft.com/office/drawing/2014/main" id="{3A723DAD-5419-9538-B43C-C509868DB1C1}"/>
              </a:ext>
            </a:extLst>
          </p:cNvPr>
          <p:cNvSpPr txBox="1"/>
          <p:nvPr/>
        </p:nvSpPr>
        <p:spPr>
          <a:xfrm>
            <a:off x="14125362" y="2774494"/>
            <a:ext cx="1342389" cy="523220"/>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EXPERTISE LIES</a:t>
            </a:r>
          </a:p>
        </p:txBody>
      </p:sp>
      <p:sp>
        <p:nvSpPr>
          <p:cNvPr id="18" name="TextBox 17">
            <a:extLst>
              <a:ext uri="{FF2B5EF4-FFF2-40B4-BE49-F238E27FC236}">
                <a16:creationId xmlns:a16="http://schemas.microsoft.com/office/drawing/2014/main" id="{A3E70A68-7C87-9B77-D3DD-3AC6A82B0FC2}"/>
              </a:ext>
            </a:extLst>
          </p:cNvPr>
          <p:cNvSpPr txBox="1"/>
          <p:nvPr/>
        </p:nvSpPr>
        <p:spPr>
          <a:xfrm>
            <a:off x="14125362" y="3930824"/>
            <a:ext cx="1342389" cy="307777"/>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ENSURES</a:t>
            </a:r>
          </a:p>
        </p:txBody>
      </p:sp>
      <p:sp>
        <p:nvSpPr>
          <p:cNvPr id="19" name="TextBox 18">
            <a:extLst>
              <a:ext uri="{FF2B5EF4-FFF2-40B4-BE49-F238E27FC236}">
                <a16:creationId xmlns:a16="http://schemas.microsoft.com/office/drawing/2014/main" id="{6D2F97D3-A427-269C-C2CC-D4473CBD978A}"/>
              </a:ext>
            </a:extLst>
          </p:cNvPr>
          <p:cNvSpPr txBox="1"/>
          <p:nvPr/>
        </p:nvSpPr>
        <p:spPr>
          <a:xfrm>
            <a:off x="13040576" y="4877427"/>
            <a:ext cx="5574939" cy="307777"/>
          </a:xfrm>
          <a:prstGeom prst="rect">
            <a:avLst/>
          </a:prstGeom>
          <a:noFill/>
        </p:spPr>
        <p:txBody>
          <a:bodyPr wrap="square">
            <a:spAutoFit/>
          </a:bodyPr>
          <a:lstStyle/>
          <a:p>
            <a:pPr algn="ctr"/>
            <a:r>
              <a:rPr lang="en-US" sz="1400" b="1" spc="300" dirty="0">
                <a:solidFill>
                  <a:schemeClr val="bg1"/>
                </a:solidFill>
                <a:latin typeface="TachyonW00-Regular" panose="02000000000000000000" pitchFamily="2" charset="0"/>
                <a:cs typeface="Poppins" panose="00000500000000000000" pitchFamily="2" charset="0"/>
              </a:rPr>
              <a:t>EXCELLENCE OF EXECUTION !</a:t>
            </a:r>
          </a:p>
        </p:txBody>
      </p:sp>
      <p:sp>
        <p:nvSpPr>
          <p:cNvPr id="21" name="TextBox 20">
            <a:extLst>
              <a:ext uri="{FF2B5EF4-FFF2-40B4-BE49-F238E27FC236}">
                <a16:creationId xmlns:a16="http://schemas.microsoft.com/office/drawing/2014/main" id="{F7882436-80DA-AD4A-B307-6227908AB5E1}"/>
              </a:ext>
            </a:extLst>
          </p:cNvPr>
          <p:cNvSpPr txBox="1"/>
          <p:nvPr/>
        </p:nvSpPr>
        <p:spPr>
          <a:xfrm>
            <a:off x="15725209" y="1391179"/>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22" name="TextBox 21">
            <a:extLst>
              <a:ext uri="{FF2B5EF4-FFF2-40B4-BE49-F238E27FC236}">
                <a16:creationId xmlns:a16="http://schemas.microsoft.com/office/drawing/2014/main" id="{B156B37F-C02F-5B1B-E481-082C95ABF3B3}"/>
              </a:ext>
            </a:extLst>
          </p:cNvPr>
          <p:cNvSpPr txBox="1"/>
          <p:nvPr/>
        </p:nvSpPr>
        <p:spPr>
          <a:xfrm>
            <a:off x="15758077" y="2568374"/>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23" name="TextBox 22">
            <a:extLst>
              <a:ext uri="{FF2B5EF4-FFF2-40B4-BE49-F238E27FC236}">
                <a16:creationId xmlns:a16="http://schemas.microsoft.com/office/drawing/2014/main" id="{99ED70B7-431D-E074-5639-3DE3F5FE1607}"/>
              </a:ext>
            </a:extLst>
          </p:cNvPr>
          <p:cNvSpPr txBox="1"/>
          <p:nvPr/>
        </p:nvSpPr>
        <p:spPr>
          <a:xfrm>
            <a:off x="15725209" y="3736974"/>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25" name="Oval 24">
            <a:extLst>
              <a:ext uri="{FF2B5EF4-FFF2-40B4-BE49-F238E27FC236}">
                <a16:creationId xmlns:a16="http://schemas.microsoft.com/office/drawing/2014/main" id="{A8D31276-1B29-1E8B-7510-91DF3CC1A7F0}"/>
              </a:ext>
            </a:extLst>
          </p:cNvPr>
          <p:cNvSpPr/>
          <p:nvPr/>
        </p:nvSpPr>
        <p:spPr>
          <a:xfrm>
            <a:off x="13369046" y="1502008"/>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Oval 25">
            <a:extLst>
              <a:ext uri="{FF2B5EF4-FFF2-40B4-BE49-F238E27FC236}">
                <a16:creationId xmlns:a16="http://schemas.microsoft.com/office/drawing/2014/main" id="{24673B71-8F18-BC9A-F2B4-5C35D4A6130D}"/>
              </a:ext>
            </a:extLst>
          </p:cNvPr>
          <p:cNvSpPr/>
          <p:nvPr/>
        </p:nvSpPr>
        <p:spPr>
          <a:xfrm>
            <a:off x="13369046" y="2676096"/>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Oval 26">
            <a:extLst>
              <a:ext uri="{FF2B5EF4-FFF2-40B4-BE49-F238E27FC236}">
                <a16:creationId xmlns:a16="http://schemas.microsoft.com/office/drawing/2014/main" id="{B8C46B3C-8506-8CA7-9410-5DAB727D1B7A}"/>
              </a:ext>
            </a:extLst>
          </p:cNvPr>
          <p:cNvSpPr/>
          <p:nvPr/>
        </p:nvSpPr>
        <p:spPr>
          <a:xfrm>
            <a:off x="13369046" y="3823102"/>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2AA0632C-8EF1-D184-F578-3344ECA4F24F}"/>
              </a:ext>
            </a:extLst>
          </p:cNvPr>
          <p:cNvSpPr/>
          <p:nvPr/>
        </p:nvSpPr>
        <p:spPr>
          <a:xfrm>
            <a:off x="15527437" y="1391179"/>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Rectangle 28">
            <a:extLst>
              <a:ext uri="{FF2B5EF4-FFF2-40B4-BE49-F238E27FC236}">
                <a16:creationId xmlns:a16="http://schemas.microsoft.com/office/drawing/2014/main" id="{D3C617E7-54DC-5A4D-F497-1BE0A41D07E6}"/>
              </a:ext>
            </a:extLst>
          </p:cNvPr>
          <p:cNvSpPr/>
          <p:nvPr/>
        </p:nvSpPr>
        <p:spPr>
          <a:xfrm>
            <a:off x="15527437" y="2610262"/>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Rectangle 29">
            <a:extLst>
              <a:ext uri="{FF2B5EF4-FFF2-40B4-BE49-F238E27FC236}">
                <a16:creationId xmlns:a16="http://schemas.microsoft.com/office/drawing/2014/main" id="{EEE9AB5F-826C-D997-776E-E818E4C683C7}"/>
              </a:ext>
            </a:extLst>
          </p:cNvPr>
          <p:cNvSpPr/>
          <p:nvPr/>
        </p:nvSpPr>
        <p:spPr>
          <a:xfrm>
            <a:off x="15527437" y="3734750"/>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Rectangle: Rounded Corners 31">
            <a:extLst>
              <a:ext uri="{FF2B5EF4-FFF2-40B4-BE49-F238E27FC236}">
                <a16:creationId xmlns:a16="http://schemas.microsoft.com/office/drawing/2014/main" id="{9BB89D27-F371-A3BB-358A-10E36B4D38D2}"/>
              </a:ext>
            </a:extLst>
          </p:cNvPr>
          <p:cNvSpPr/>
          <p:nvPr/>
        </p:nvSpPr>
        <p:spPr>
          <a:xfrm>
            <a:off x="13552506" y="2859329"/>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Rectangle: Rounded Corners 32">
            <a:extLst>
              <a:ext uri="{FF2B5EF4-FFF2-40B4-BE49-F238E27FC236}">
                <a16:creationId xmlns:a16="http://schemas.microsoft.com/office/drawing/2014/main" id="{0ABBECFB-D9BE-C5EA-38A0-3FF234D23758}"/>
              </a:ext>
            </a:extLst>
          </p:cNvPr>
          <p:cNvSpPr/>
          <p:nvPr/>
        </p:nvSpPr>
        <p:spPr>
          <a:xfrm>
            <a:off x="13636962" y="2859328"/>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Rectangle: Rounded Corners 33">
            <a:extLst>
              <a:ext uri="{FF2B5EF4-FFF2-40B4-BE49-F238E27FC236}">
                <a16:creationId xmlns:a16="http://schemas.microsoft.com/office/drawing/2014/main" id="{D5495D75-FFE6-2E00-8377-EBE44B9F33E9}"/>
              </a:ext>
            </a:extLst>
          </p:cNvPr>
          <p:cNvSpPr/>
          <p:nvPr/>
        </p:nvSpPr>
        <p:spPr>
          <a:xfrm>
            <a:off x="13547903" y="2957727"/>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Rectangle: Rounded Corners 34">
            <a:extLst>
              <a:ext uri="{FF2B5EF4-FFF2-40B4-BE49-F238E27FC236}">
                <a16:creationId xmlns:a16="http://schemas.microsoft.com/office/drawing/2014/main" id="{3E4AC2DA-6053-AE07-D585-03A22394C68F}"/>
              </a:ext>
            </a:extLst>
          </p:cNvPr>
          <p:cNvSpPr/>
          <p:nvPr/>
        </p:nvSpPr>
        <p:spPr>
          <a:xfrm>
            <a:off x="13636962" y="2957727"/>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Rectangle: Rounded Corners 35">
            <a:extLst>
              <a:ext uri="{FF2B5EF4-FFF2-40B4-BE49-F238E27FC236}">
                <a16:creationId xmlns:a16="http://schemas.microsoft.com/office/drawing/2014/main" id="{4AE4CFD5-8DC2-5795-988E-A05C7C6E7F26}"/>
              </a:ext>
            </a:extLst>
          </p:cNvPr>
          <p:cNvSpPr/>
          <p:nvPr/>
        </p:nvSpPr>
        <p:spPr>
          <a:xfrm>
            <a:off x="13546200" y="4018182"/>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Rounded Corners 36">
            <a:extLst>
              <a:ext uri="{FF2B5EF4-FFF2-40B4-BE49-F238E27FC236}">
                <a16:creationId xmlns:a16="http://schemas.microsoft.com/office/drawing/2014/main" id="{521AF2BE-6BFE-ED8A-E460-3C74E7E15FB9}"/>
              </a:ext>
            </a:extLst>
          </p:cNvPr>
          <p:cNvSpPr/>
          <p:nvPr/>
        </p:nvSpPr>
        <p:spPr>
          <a:xfrm>
            <a:off x="13630656" y="4018181"/>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Rectangle: Rounded Corners 37">
            <a:extLst>
              <a:ext uri="{FF2B5EF4-FFF2-40B4-BE49-F238E27FC236}">
                <a16:creationId xmlns:a16="http://schemas.microsoft.com/office/drawing/2014/main" id="{FFEC6CAE-EB3B-3985-0D11-6525445AED8E}"/>
              </a:ext>
            </a:extLst>
          </p:cNvPr>
          <p:cNvSpPr/>
          <p:nvPr/>
        </p:nvSpPr>
        <p:spPr>
          <a:xfrm>
            <a:off x="13541597" y="4116580"/>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Rectangle: Rounded Corners 38">
            <a:extLst>
              <a:ext uri="{FF2B5EF4-FFF2-40B4-BE49-F238E27FC236}">
                <a16:creationId xmlns:a16="http://schemas.microsoft.com/office/drawing/2014/main" id="{0A846C23-8966-1C65-A01B-B2574B05D4C9}"/>
              </a:ext>
            </a:extLst>
          </p:cNvPr>
          <p:cNvSpPr/>
          <p:nvPr/>
        </p:nvSpPr>
        <p:spPr>
          <a:xfrm>
            <a:off x="13630656" y="4116580"/>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Rectangle: Rounded Corners 39">
            <a:extLst>
              <a:ext uri="{FF2B5EF4-FFF2-40B4-BE49-F238E27FC236}">
                <a16:creationId xmlns:a16="http://schemas.microsoft.com/office/drawing/2014/main" id="{09CCC69A-8FAA-2774-1DCF-66323DE50E44}"/>
              </a:ext>
            </a:extLst>
          </p:cNvPr>
          <p:cNvSpPr/>
          <p:nvPr/>
        </p:nvSpPr>
        <p:spPr>
          <a:xfrm>
            <a:off x="13552506" y="1672796"/>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Rectangle: Rounded Corners 40">
            <a:extLst>
              <a:ext uri="{FF2B5EF4-FFF2-40B4-BE49-F238E27FC236}">
                <a16:creationId xmlns:a16="http://schemas.microsoft.com/office/drawing/2014/main" id="{1070F176-0016-5107-0D78-5E4B1C90A15E}"/>
              </a:ext>
            </a:extLst>
          </p:cNvPr>
          <p:cNvSpPr/>
          <p:nvPr/>
        </p:nvSpPr>
        <p:spPr>
          <a:xfrm>
            <a:off x="13636962" y="1672795"/>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Rectangle: Rounded Corners 41">
            <a:extLst>
              <a:ext uri="{FF2B5EF4-FFF2-40B4-BE49-F238E27FC236}">
                <a16:creationId xmlns:a16="http://schemas.microsoft.com/office/drawing/2014/main" id="{7532546D-7E81-DBCD-32DF-7C646942184D}"/>
              </a:ext>
            </a:extLst>
          </p:cNvPr>
          <p:cNvSpPr/>
          <p:nvPr/>
        </p:nvSpPr>
        <p:spPr>
          <a:xfrm>
            <a:off x="13547903" y="1771194"/>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Rectangle: Rounded Corners 42">
            <a:extLst>
              <a:ext uri="{FF2B5EF4-FFF2-40B4-BE49-F238E27FC236}">
                <a16:creationId xmlns:a16="http://schemas.microsoft.com/office/drawing/2014/main" id="{D2548356-FE3A-EAC8-B6CD-E883C388B187}"/>
              </a:ext>
            </a:extLst>
          </p:cNvPr>
          <p:cNvSpPr/>
          <p:nvPr/>
        </p:nvSpPr>
        <p:spPr>
          <a:xfrm>
            <a:off x="13636962" y="1771194"/>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a:extLst>
              <a:ext uri="{FF2B5EF4-FFF2-40B4-BE49-F238E27FC236}">
                <a16:creationId xmlns:a16="http://schemas.microsoft.com/office/drawing/2014/main" id="{2B042DE7-1E1C-D8EA-4CEA-978C059CD02F}"/>
              </a:ext>
            </a:extLst>
          </p:cNvPr>
          <p:cNvSpPr txBox="1"/>
          <p:nvPr/>
        </p:nvSpPr>
        <p:spPr>
          <a:xfrm>
            <a:off x="2507928" y="5866148"/>
            <a:ext cx="7325007" cy="369332"/>
          </a:xfrm>
          <a:prstGeom prst="rect">
            <a:avLst/>
          </a:prstGeom>
          <a:noFill/>
        </p:spPr>
        <p:txBody>
          <a:bodyPr wrap="square">
            <a:spAutoFit/>
          </a:bodyPr>
          <a:lstStyle/>
          <a:p>
            <a:r>
              <a:rPr lang="en-US" spc="600" dirty="0">
                <a:solidFill>
                  <a:schemeClr val="bg1"/>
                </a:solidFill>
                <a:latin typeface="Poppins" panose="00000500000000000000" pitchFamily="2" charset="0"/>
                <a:cs typeface="Poppins" panose="00000500000000000000" pitchFamily="2" charset="0"/>
              </a:rPr>
              <a:t>HEADQUARTERS, ADDIS ABABA, ETHIOPIA</a:t>
            </a:r>
          </a:p>
        </p:txBody>
      </p:sp>
      <p:sp>
        <p:nvSpPr>
          <p:cNvPr id="3" name="TextBox 2">
            <a:extLst>
              <a:ext uri="{FF2B5EF4-FFF2-40B4-BE49-F238E27FC236}">
                <a16:creationId xmlns:a16="http://schemas.microsoft.com/office/drawing/2014/main" id="{2EA2FE85-2300-F81C-FAEC-FF5E5E555AAE}"/>
              </a:ext>
            </a:extLst>
          </p:cNvPr>
          <p:cNvSpPr txBox="1"/>
          <p:nvPr/>
        </p:nvSpPr>
        <p:spPr>
          <a:xfrm>
            <a:off x="4463801" y="5277134"/>
            <a:ext cx="3455792" cy="400110"/>
          </a:xfrm>
          <a:prstGeom prst="rect">
            <a:avLst/>
          </a:prstGeom>
          <a:noFill/>
        </p:spPr>
        <p:txBody>
          <a:bodyPr wrap="square">
            <a:spAutoFit/>
          </a:bodyPr>
          <a:lstStyle/>
          <a:p>
            <a:r>
              <a:rPr lang="en-US" sz="2000" b="1" dirty="0">
                <a:solidFill>
                  <a:schemeClr val="bg1"/>
                </a:solidFill>
                <a:latin typeface="Poppins" panose="00000500000000000000" pitchFamily="2" charset="0"/>
                <a:cs typeface="Poppins" panose="00000500000000000000" pitchFamily="2" charset="0"/>
              </a:rPr>
              <a:t>GLOBAL BUSINESS GROUP </a:t>
            </a:r>
            <a:endParaRPr lang="ru-RU" sz="2000" b="1" dirty="0">
              <a:solidFill>
                <a:schemeClr val="bg1"/>
              </a:solidFill>
              <a:cs typeface="Poppins" panose="00000500000000000000" pitchFamily="2" charset="0"/>
            </a:endParaRPr>
          </a:p>
        </p:txBody>
      </p:sp>
    </p:spTree>
    <p:extLst>
      <p:ext uri="{BB962C8B-B14F-4D97-AF65-F5344CB8AC3E}">
        <p14:creationId xmlns:p14="http://schemas.microsoft.com/office/powerpoint/2010/main" val="1791739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841322-22E7-5925-A557-2BCA233C3D10}"/>
              </a:ext>
            </a:extLst>
          </p:cNvPr>
          <p:cNvPicPr>
            <a:picLocks noChangeAspect="1"/>
          </p:cNvPicPr>
          <p:nvPr/>
        </p:nvPicPr>
        <p:blipFill rotWithShape="1">
          <a:blip r:embed="rId2">
            <a:extLst>
              <a:ext uri="{28A0092B-C50C-407E-A947-70E740481C1C}">
                <a14:useLocalDpi xmlns:a14="http://schemas.microsoft.com/office/drawing/2010/main" val="0"/>
              </a:ext>
            </a:extLst>
          </a:blip>
          <a:srcRect t="16749" r="466" b="12472"/>
          <a:stretch/>
        </p:blipFill>
        <p:spPr>
          <a:xfrm>
            <a:off x="5773336" y="867342"/>
            <a:ext cx="137438" cy="888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pslz="http://schemas.microsoft.com/office/powerpoint/2016/slidezoom">
        <mc:Choice Requires="pslz">
          <p:graphicFrame>
            <p:nvGraphicFramePr>
              <p:cNvPr id="74" name="Slide Zoom 73">
                <a:extLst>
                  <a:ext uri="{FF2B5EF4-FFF2-40B4-BE49-F238E27FC236}">
                    <a16:creationId xmlns:a16="http://schemas.microsoft.com/office/drawing/2014/main" id="{29E5A4B4-20F3-0F71-027E-50DCD94591CD}"/>
                  </a:ext>
                </a:extLst>
              </p:cNvPr>
              <p:cNvGraphicFramePr>
                <a:graphicFrameLocks noChangeAspect="1"/>
              </p:cNvGraphicFramePr>
              <p:nvPr>
                <p:extLst>
                  <p:ext uri="{D42A27DB-BD31-4B8C-83A1-F6EECF244321}">
                    <p14:modId xmlns:p14="http://schemas.microsoft.com/office/powerpoint/2010/main" val="2430005614"/>
                  </p:ext>
                </p:extLst>
              </p:nvPr>
            </p:nvGraphicFramePr>
            <p:xfrm>
              <a:off x="-4765883" y="2780366"/>
              <a:ext cx="3048000" cy="1714500"/>
            </p:xfrm>
            <a:graphic>
              <a:graphicData uri="http://schemas.microsoft.com/office/powerpoint/2016/slidezoom">
                <pslz:sldZm>
                  <pslz:sldZmObj sldId="283" cId="2533784130">
                    <pslz:zmPr id="{CA3A7A63-D999-4FF4-8DD0-C499E8C9F184}"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74" name="Slide Zoom 73">
                <a:hlinkClick r:id="rId4" action="ppaction://hlinksldjump"/>
                <a:extLst>
                  <a:ext uri="{FF2B5EF4-FFF2-40B4-BE49-F238E27FC236}">
                    <a16:creationId xmlns:a16="http://schemas.microsoft.com/office/drawing/2014/main" id="{29E5A4B4-20F3-0F71-027E-50DCD94591CD}"/>
                  </a:ext>
                </a:extLst>
              </p:cNvPr>
              <p:cNvPicPr>
                <a:picLocks noGrp="1" noRot="1" noChangeAspect="1" noMove="1" noResize="1" noEditPoints="1" noAdjustHandles="1" noChangeArrowheads="1" noChangeShapeType="1"/>
              </p:cNvPicPr>
              <p:nvPr/>
            </p:nvPicPr>
            <p:blipFill>
              <a:blip r:embed="rId5"/>
              <a:stretch>
                <a:fillRect/>
              </a:stretch>
            </p:blipFill>
            <p:spPr>
              <a:xfrm>
                <a:off x="-4765883" y="2780366"/>
                <a:ext cx="3048000" cy="1714500"/>
              </a:xfrm>
              <a:prstGeom prst="rect">
                <a:avLst/>
              </a:prstGeom>
              <a:ln w="3175">
                <a:solidFill>
                  <a:prstClr val="ltGray"/>
                </a:solidFill>
              </a:ln>
            </p:spPr>
          </p:pic>
        </mc:Fallback>
      </mc:AlternateContent>
      <p:pic>
        <p:nvPicPr>
          <p:cNvPr id="4" name="Picture 3">
            <a:extLst>
              <a:ext uri="{FF2B5EF4-FFF2-40B4-BE49-F238E27FC236}">
                <a16:creationId xmlns:a16="http://schemas.microsoft.com/office/drawing/2014/main" id="{B17364B4-F5A4-F474-AC77-6B5A3DECE15F}"/>
              </a:ext>
            </a:extLst>
          </p:cNvPr>
          <p:cNvPicPr>
            <a:picLocks noChangeAspect="1"/>
          </p:cNvPicPr>
          <p:nvPr/>
        </p:nvPicPr>
        <p:blipFill rotWithShape="1">
          <a:blip r:embed="rId6"/>
          <a:srcRect l="51330" b="674"/>
          <a:stretch/>
        </p:blipFill>
        <p:spPr>
          <a:xfrm>
            <a:off x="0" y="238491"/>
            <a:ext cx="3189722" cy="6146267"/>
          </a:xfrm>
          <a:prstGeom prst="rect">
            <a:avLst/>
          </a:prstGeom>
        </p:spPr>
      </p:pic>
      <p:pic>
        <p:nvPicPr>
          <p:cNvPr id="5" name="Picture 4">
            <a:extLst>
              <a:ext uri="{FF2B5EF4-FFF2-40B4-BE49-F238E27FC236}">
                <a16:creationId xmlns:a16="http://schemas.microsoft.com/office/drawing/2014/main" id="{6F74D429-048C-E90B-D58C-0ABCD53E5954}"/>
              </a:ext>
            </a:extLst>
          </p:cNvPr>
          <p:cNvPicPr>
            <a:picLocks noChangeAspect="1"/>
          </p:cNvPicPr>
          <p:nvPr/>
        </p:nvPicPr>
        <p:blipFill rotWithShape="1">
          <a:blip r:embed="rId6"/>
          <a:srcRect l="56892" t="1174" b="674"/>
          <a:stretch/>
        </p:blipFill>
        <p:spPr>
          <a:xfrm flipH="1">
            <a:off x="9830050" y="1187116"/>
            <a:ext cx="2361950" cy="5077844"/>
          </a:xfrm>
          <a:prstGeom prst="rect">
            <a:avLst/>
          </a:prstGeom>
        </p:spPr>
      </p:pic>
      <p:sp>
        <p:nvSpPr>
          <p:cNvPr id="6" name="TextBox 5">
            <a:extLst>
              <a:ext uri="{FF2B5EF4-FFF2-40B4-BE49-F238E27FC236}">
                <a16:creationId xmlns:a16="http://schemas.microsoft.com/office/drawing/2014/main" id="{DA977F69-7DBC-E7BC-9C71-9B51AD579C17}"/>
              </a:ext>
            </a:extLst>
          </p:cNvPr>
          <p:cNvSpPr txBox="1"/>
          <p:nvPr/>
        </p:nvSpPr>
        <p:spPr>
          <a:xfrm>
            <a:off x="1773755" y="480193"/>
            <a:ext cx="8229906" cy="2554545"/>
          </a:xfrm>
          <a:prstGeom prst="rect">
            <a:avLst/>
          </a:prstGeom>
          <a:noFill/>
        </p:spPr>
        <p:txBody>
          <a:bodyPr wrap="square">
            <a:spAutoFit/>
          </a:bodyPr>
          <a:lstStyle/>
          <a:p>
            <a:pPr algn="ctr"/>
            <a:r>
              <a:rPr lang="en-US" sz="6000" b="1" spc="600" dirty="0">
                <a:solidFill>
                  <a:schemeClr val="bg1"/>
                </a:solidFill>
                <a:latin typeface="Poppins" panose="00000500000000000000" pitchFamily="2" charset="0"/>
                <a:cs typeface="Poppins" panose="00000500000000000000" pitchFamily="2" charset="0"/>
              </a:rPr>
              <a:t>WHY</a:t>
            </a:r>
            <a:r>
              <a:rPr lang="en-US" sz="4000" b="1" dirty="0">
                <a:solidFill>
                  <a:schemeClr val="bg1"/>
                </a:solidFill>
                <a:latin typeface="Poppins" panose="00000500000000000000" pitchFamily="2" charset="0"/>
                <a:cs typeface="Poppins" panose="00000500000000000000" pitchFamily="2" charset="0"/>
              </a:rPr>
              <a:t> </a:t>
            </a:r>
          </a:p>
          <a:p>
            <a:pPr algn="ctr"/>
            <a:r>
              <a:rPr lang="en-US" sz="2000" b="1" spc="600" dirty="0">
                <a:solidFill>
                  <a:schemeClr val="bg1"/>
                </a:solidFill>
                <a:latin typeface="Poppins" panose="00000500000000000000" pitchFamily="2" charset="0"/>
                <a:cs typeface="Poppins" panose="00000500000000000000" pitchFamily="2" charset="0"/>
              </a:rPr>
              <a:t>PARTNER WITH </a:t>
            </a:r>
          </a:p>
          <a:p>
            <a:pPr algn="ctr"/>
            <a:r>
              <a:rPr lang="en-US" sz="4000" b="1" dirty="0">
                <a:solidFill>
                  <a:srgbClr val="09C718"/>
                </a:solidFill>
                <a:latin typeface="Poppins" panose="00000500000000000000" pitchFamily="2" charset="0"/>
                <a:cs typeface="Poppins" panose="00000500000000000000" pitchFamily="2" charset="0"/>
              </a:rPr>
              <a:t>ALL-IN-ALL</a:t>
            </a:r>
            <a:r>
              <a:rPr lang="en-US" sz="4000" b="1" dirty="0">
                <a:solidFill>
                  <a:schemeClr val="bg1"/>
                </a:solidFill>
                <a:latin typeface="Poppins" panose="00000500000000000000" pitchFamily="2" charset="0"/>
                <a:cs typeface="Poppins" panose="00000500000000000000" pitchFamily="2" charset="0"/>
              </a:rPr>
              <a:t> IMPORT EXPORT</a:t>
            </a:r>
            <a:r>
              <a:rPr lang="en-US" sz="4000" b="1" dirty="0">
                <a:solidFill>
                  <a:srgbClr val="09C718"/>
                </a:solidFill>
                <a:latin typeface="Poppins" panose="00000500000000000000" pitchFamily="2" charset="0"/>
                <a:cs typeface="Poppins" panose="00000500000000000000" pitchFamily="2" charset="0"/>
              </a:rPr>
              <a:t>?</a:t>
            </a:r>
          </a:p>
          <a:p>
            <a:pPr algn="ctr"/>
            <a:endParaRPr lang="en-US" sz="4000" b="1" dirty="0">
              <a:solidFill>
                <a:schemeClr val="bg1"/>
              </a:solidFill>
              <a:latin typeface="Poppins" panose="00000500000000000000" pitchFamily="2" charset="0"/>
              <a:cs typeface="Poppins" panose="00000500000000000000" pitchFamily="2" charset="0"/>
            </a:endParaRPr>
          </a:p>
        </p:txBody>
      </p:sp>
      <p:pic>
        <p:nvPicPr>
          <p:cNvPr id="8" name="Picture 7">
            <a:extLst>
              <a:ext uri="{FF2B5EF4-FFF2-40B4-BE49-F238E27FC236}">
                <a16:creationId xmlns:a16="http://schemas.microsoft.com/office/drawing/2014/main" id="{97A99168-1FD4-B21A-8351-B16AEB4A4862}"/>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45131" y="238491"/>
            <a:ext cx="420289" cy="483404"/>
          </a:xfrm>
          <a:prstGeom prst="rect">
            <a:avLst/>
          </a:prstGeom>
        </p:spPr>
      </p:pic>
      <p:pic>
        <p:nvPicPr>
          <p:cNvPr id="10" name="Picture 9">
            <a:extLst>
              <a:ext uri="{FF2B5EF4-FFF2-40B4-BE49-F238E27FC236}">
                <a16:creationId xmlns:a16="http://schemas.microsoft.com/office/drawing/2014/main" id="{8441E051-7C75-8ACC-81B4-7A0CC7AE8819}"/>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04342" y="172017"/>
            <a:ext cx="730491" cy="616352"/>
          </a:xfrm>
          <a:prstGeom prst="rect">
            <a:avLst/>
          </a:prstGeom>
        </p:spPr>
      </p:pic>
      <p:sp>
        <p:nvSpPr>
          <p:cNvPr id="45" name="TextBox 44">
            <a:extLst>
              <a:ext uri="{FF2B5EF4-FFF2-40B4-BE49-F238E27FC236}">
                <a16:creationId xmlns:a16="http://schemas.microsoft.com/office/drawing/2014/main" id="{FFD6E378-84A8-339E-CB58-BC8B777CC7BB}"/>
              </a:ext>
            </a:extLst>
          </p:cNvPr>
          <p:cNvSpPr txBox="1"/>
          <p:nvPr/>
        </p:nvSpPr>
        <p:spPr>
          <a:xfrm>
            <a:off x="9464555" y="291041"/>
            <a:ext cx="2817219"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sp>
        <p:nvSpPr>
          <p:cNvPr id="47" name="TextBox 46">
            <a:extLst>
              <a:ext uri="{FF2B5EF4-FFF2-40B4-BE49-F238E27FC236}">
                <a16:creationId xmlns:a16="http://schemas.microsoft.com/office/drawing/2014/main" id="{5995DCF7-5D42-9A72-D638-BF9D3C2BA7D2}"/>
              </a:ext>
            </a:extLst>
          </p:cNvPr>
          <p:cNvSpPr txBox="1"/>
          <p:nvPr/>
        </p:nvSpPr>
        <p:spPr>
          <a:xfrm rot="5400000">
            <a:off x="9936787" y="3666316"/>
            <a:ext cx="4123605" cy="276999"/>
          </a:xfrm>
          <a:prstGeom prst="rect">
            <a:avLst/>
          </a:prstGeom>
          <a:noFill/>
        </p:spPr>
        <p:txBody>
          <a:bodyPr wrap="square">
            <a:spAutoFit/>
          </a:bodyPr>
          <a:lstStyle/>
          <a:p>
            <a:r>
              <a:rPr lang="en-US" sz="1200" b="0" i="0" dirty="0">
                <a:solidFill>
                  <a:schemeClr val="bg1">
                    <a:alpha val="16000"/>
                  </a:schemeClr>
                </a:solidFill>
                <a:effectLst/>
                <a:latin typeface="Poppins" panose="00000500000000000000" pitchFamily="2" charset="0"/>
                <a:cs typeface="Poppins" panose="00000500000000000000" pitchFamily="2" charset="0"/>
              </a:rPr>
              <a:t>© 2024 All in All Group. All rights reserved.</a:t>
            </a:r>
            <a:endParaRPr lang="ru-RU" sz="1200" dirty="0">
              <a:solidFill>
                <a:schemeClr val="bg1">
                  <a:alpha val="16000"/>
                </a:schemeClr>
              </a:solidFill>
              <a:cs typeface="Poppins" panose="00000500000000000000" pitchFamily="2" charset="0"/>
            </a:endParaRPr>
          </a:p>
        </p:txBody>
      </p:sp>
      <p:sp>
        <p:nvSpPr>
          <p:cNvPr id="48" name="TextBox 47">
            <a:extLst>
              <a:ext uri="{FF2B5EF4-FFF2-40B4-BE49-F238E27FC236}">
                <a16:creationId xmlns:a16="http://schemas.microsoft.com/office/drawing/2014/main" id="{6140FA7A-D71A-5AAA-5E5E-CE9BD319A3EE}"/>
              </a:ext>
            </a:extLst>
          </p:cNvPr>
          <p:cNvSpPr txBox="1"/>
          <p:nvPr/>
        </p:nvSpPr>
        <p:spPr>
          <a:xfrm>
            <a:off x="10468223" y="6232092"/>
            <a:ext cx="1391867"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PAGE | 10</a:t>
            </a:r>
            <a:endParaRPr lang="ru-RU" sz="1200" dirty="0">
              <a:solidFill>
                <a:schemeClr val="bg1"/>
              </a:solidFill>
              <a:cs typeface="Poppins" panose="00000500000000000000" pitchFamily="2" charset="0"/>
            </a:endParaRPr>
          </a:p>
        </p:txBody>
      </p:sp>
      <p:sp>
        <p:nvSpPr>
          <p:cNvPr id="2" name="Rectangle: Rounded Corners 1">
            <a:extLst>
              <a:ext uri="{FF2B5EF4-FFF2-40B4-BE49-F238E27FC236}">
                <a16:creationId xmlns:a16="http://schemas.microsoft.com/office/drawing/2014/main" id="{9498BB45-4500-AE47-B9AE-05AB0CB6F8C9}"/>
              </a:ext>
            </a:extLst>
          </p:cNvPr>
          <p:cNvSpPr/>
          <p:nvPr/>
        </p:nvSpPr>
        <p:spPr>
          <a:xfrm>
            <a:off x="529811" y="2673983"/>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6" name="Group 65">
            <a:extLst>
              <a:ext uri="{FF2B5EF4-FFF2-40B4-BE49-F238E27FC236}">
                <a16:creationId xmlns:a16="http://schemas.microsoft.com/office/drawing/2014/main" id="{6D769D83-7F0B-B27E-7A03-A9ADBD5A1943}"/>
              </a:ext>
            </a:extLst>
          </p:cNvPr>
          <p:cNvGrpSpPr/>
          <p:nvPr/>
        </p:nvGrpSpPr>
        <p:grpSpPr>
          <a:xfrm>
            <a:off x="823651" y="2508169"/>
            <a:ext cx="1540163" cy="430887"/>
            <a:chOff x="823651" y="2508169"/>
            <a:chExt cx="1540163" cy="430887"/>
          </a:xfrm>
        </p:grpSpPr>
        <p:sp>
          <p:nvSpPr>
            <p:cNvPr id="9" name="Rectangle: Rounded Corners 8">
              <a:extLst>
                <a:ext uri="{FF2B5EF4-FFF2-40B4-BE49-F238E27FC236}">
                  <a16:creationId xmlns:a16="http://schemas.microsoft.com/office/drawing/2014/main" id="{754D1FD4-9863-6153-AFCD-90BE606E884D}"/>
                </a:ext>
              </a:extLst>
            </p:cNvPr>
            <p:cNvSpPr/>
            <p:nvPr/>
          </p:nvSpPr>
          <p:spPr>
            <a:xfrm>
              <a:off x="823651" y="2551354"/>
              <a:ext cx="1540163" cy="368332"/>
            </a:xfrm>
            <a:prstGeom prst="roundRect">
              <a:avLst>
                <a:gd name="adj" fmla="val 30086"/>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a:extLst>
                <a:ext uri="{FF2B5EF4-FFF2-40B4-BE49-F238E27FC236}">
                  <a16:creationId xmlns:a16="http://schemas.microsoft.com/office/drawing/2014/main" id="{0615DC36-7C76-42FE-4883-9B7549425514}"/>
                </a:ext>
              </a:extLst>
            </p:cNvPr>
            <p:cNvSpPr txBox="1"/>
            <p:nvPr/>
          </p:nvSpPr>
          <p:spPr>
            <a:xfrm>
              <a:off x="1025542" y="2508169"/>
              <a:ext cx="1273032" cy="430887"/>
            </a:xfrm>
            <a:prstGeom prst="rect">
              <a:avLst/>
            </a:prstGeom>
            <a:noFill/>
          </p:spPr>
          <p:txBody>
            <a:bodyPr wrap="square">
              <a:spAutoFit/>
            </a:bodyPr>
            <a:lstStyle/>
            <a:p>
              <a:r>
                <a:rPr lang="en-US" sz="1050" b="1" dirty="0"/>
                <a:t>GLOBAL REACH, LOCAL TOUCH</a:t>
              </a:r>
            </a:p>
          </p:txBody>
        </p:sp>
      </p:grpSp>
      <p:sp>
        <p:nvSpPr>
          <p:cNvPr id="7" name="TextBox 6">
            <a:extLst>
              <a:ext uri="{FF2B5EF4-FFF2-40B4-BE49-F238E27FC236}">
                <a16:creationId xmlns:a16="http://schemas.microsoft.com/office/drawing/2014/main" id="{D9A11979-74CB-B31C-7D08-E2C46A0C548C}"/>
              </a:ext>
            </a:extLst>
          </p:cNvPr>
          <p:cNvSpPr txBox="1"/>
          <p:nvPr/>
        </p:nvSpPr>
        <p:spPr>
          <a:xfrm>
            <a:off x="-591047" y="6364103"/>
            <a:ext cx="5574939" cy="200055"/>
          </a:xfrm>
          <a:prstGeom prst="rect">
            <a:avLst/>
          </a:prstGeom>
          <a:noFill/>
        </p:spPr>
        <p:txBody>
          <a:bodyPr wrap="square">
            <a:spAutoFit/>
          </a:bodyPr>
          <a:lstStyle/>
          <a:p>
            <a:pPr algn="ctr"/>
            <a:r>
              <a:rPr lang="en-US" sz="700" b="1" spc="300" dirty="0">
                <a:solidFill>
                  <a:schemeClr val="bg1"/>
                </a:solidFill>
                <a:latin typeface="TachyonW00-Regular" panose="02000000000000000000" pitchFamily="2" charset="0"/>
                <a:cs typeface="Poppins" panose="00000500000000000000" pitchFamily="2" charset="0"/>
              </a:rPr>
              <a:t>EXCELLENCE OF EXECUTION </a:t>
            </a:r>
          </a:p>
        </p:txBody>
      </p:sp>
      <p:sp>
        <p:nvSpPr>
          <p:cNvPr id="14" name="Rectangle: Rounded Corners 13">
            <a:extLst>
              <a:ext uri="{FF2B5EF4-FFF2-40B4-BE49-F238E27FC236}">
                <a16:creationId xmlns:a16="http://schemas.microsoft.com/office/drawing/2014/main" id="{E2C5B2C9-87C9-11E1-0A19-7D7BFF0D3BF4}"/>
              </a:ext>
            </a:extLst>
          </p:cNvPr>
          <p:cNvSpPr/>
          <p:nvPr/>
        </p:nvSpPr>
        <p:spPr>
          <a:xfrm>
            <a:off x="2805755" y="2673983"/>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Rectangle: Rounded Corners 23">
            <a:extLst>
              <a:ext uri="{FF2B5EF4-FFF2-40B4-BE49-F238E27FC236}">
                <a16:creationId xmlns:a16="http://schemas.microsoft.com/office/drawing/2014/main" id="{0093AF53-4CF1-8FC4-6DD7-C07010433C2D}"/>
              </a:ext>
            </a:extLst>
          </p:cNvPr>
          <p:cNvSpPr/>
          <p:nvPr/>
        </p:nvSpPr>
        <p:spPr>
          <a:xfrm>
            <a:off x="5077581" y="2673983"/>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Rectangle: Rounded Corners 45">
            <a:extLst>
              <a:ext uri="{FF2B5EF4-FFF2-40B4-BE49-F238E27FC236}">
                <a16:creationId xmlns:a16="http://schemas.microsoft.com/office/drawing/2014/main" id="{950DE8A9-D3A9-71C0-E1D5-A2CDAFF791B6}"/>
              </a:ext>
            </a:extLst>
          </p:cNvPr>
          <p:cNvSpPr/>
          <p:nvPr/>
        </p:nvSpPr>
        <p:spPr>
          <a:xfrm>
            <a:off x="7349407" y="2673983"/>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Rectangle: Rounded Corners 51">
            <a:extLst>
              <a:ext uri="{FF2B5EF4-FFF2-40B4-BE49-F238E27FC236}">
                <a16:creationId xmlns:a16="http://schemas.microsoft.com/office/drawing/2014/main" id="{17F55983-7B90-66D7-0FF1-72A8CB26D79F}"/>
              </a:ext>
            </a:extLst>
          </p:cNvPr>
          <p:cNvSpPr/>
          <p:nvPr/>
        </p:nvSpPr>
        <p:spPr>
          <a:xfrm>
            <a:off x="9618631" y="2673983"/>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7" name="Group 66">
            <a:extLst>
              <a:ext uri="{FF2B5EF4-FFF2-40B4-BE49-F238E27FC236}">
                <a16:creationId xmlns:a16="http://schemas.microsoft.com/office/drawing/2014/main" id="{20AA83DA-36A6-47B5-75D4-F2A56B4698E4}"/>
              </a:ext>
            </a:extLst>
          </p:cNvPr>
          <p:cNvGrpSpPr/>
          <p:nvPr/>
        </p:nvGrpSpPr>
        <p:grpSpPr>
          <a:xfrm>
            <a:off x="3101764" y="2508169"/>
            <a:ext cx="1540163" cy="430887"/>
            <a:chOff x="3101764" y="2558853"/>
            <a:chExt cx="1540163" cy="430887"/>
          </a:xfrm>
        </p:grpSpPr>
        <p:sp>
          <p:nvSpPr>
            <p:cNvPr id="15" name="Rectangle: Rounded Corners 14">
              <a:extLst>
                <a:ext uri="{FF2B5EF4-FFF2-40B4-BE49-F238E27FC236}">
                  <a16:creationId xmlns:a16="http://schemas.microsoft.com/office/drawing/2014/main" id="{0C24146A-62DB-4C52-0CC2-4FC0D7084D76}"/>
                </a:ext>
              </a:extLst>
            </p:cNvPr>
            <p:cNvSpPr/>
            <p:nvPr/>
          </p:nvSpPr>
          <p:spPr>
            <a:xfrm>
              <a:off x="3101764" y="2582403"/>
              <a:ext cx="1540163" cy="368332"/>
            </a:xfrm>
            <a:prstGeom prst="roundRect">
              <a:avLst>
                <a:gd name="adj" fmla="val 30086"/>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TextBox 54">
              <a:extLst>
                <a:ext uri="{FF2B5EF4-FFF2-40B4-BE49-F238E27FC236}">
                  <a16:creationId xmlns:a16="http://schemas.microsoft.com/office/drawing/2014/main" id="{9D4F7080-04E5-F88D-EB3D-21DD8AAFAA6B}"/>
                </a:ext>
              </a:extLst>
            </p:cNvPr>
            <p:cNvSpPr txBox="1"/>
            <p:nvPr/>
          </p:nvSpPr>
          <p:spPr>
            <a:xfrm>
              <a:off x="3336217" y="2558853"/>
              <a:ext cx="1273032" cy="430887"/>
            </a:xfrm>
            <a:prstGeom prst="rect">
              <a:avLst/>
            </a:prstGeom>
            <a:noFill/>
          </p:spPr>
          <p:txBody>
            <a:bodyPr wrap="square">
              <a:spAutoFit/>
            </a:bodyPr>
            <a:lstStyle/>
            <a:p>
              <a:r>
                <a:rPr lang="en-US" sz="1050" b="1" dirty="0"/>
                <a:t>ROCK-SOLID RELATIONSHIPS</a:t>
              </a:r>
            </a:p>
          </p:txBody>
        </p:sp>
      </p:grpSp>
      <p:grpSp>
        <p:nvGrpSpPr>
          <p:cNvPr id="68" name="Group 67">
            <a:extLst>
              <a:ext uri="{FF2B5EF4-FFF2-40B4-BE49-F238E27FC236}">
                <a16:creationId xmlns:a16="http://schemas.microsoft.com/office/drawing/2014/main" id="{FE1E3B3A-F108-6940-9961-A3574FBB2996}"/>
              </a:ext>
            </a:extLst>
          </p:cNvPr>
          <p:cNvGrpSpPr/>
          <p:nvPr/>
        </p:nvGrpSpPr>
        <p:grpSpPr>
          <a:xfrm>
            <a:off x="5365440" y="2508169"/>
            <a:ext cx="1540163" cy="415498"/>
            <a:chOff x="5365440" y="2594481"/>
            <a:chExt cx="1540163" cy="415498"/>
          </a:xfrm>
        </p:grpSpPr>
        <p:sp>
          <p:nvSpPr>
            <p:cNvPr id="31" name="Rectangle: Rounded Corners 30">
              <a:extLst>
                <a:ext uri="{FF2B5EF4-FFF2-40B4-BE49-F238E27FC236}">
                  <a16:creationId xmlns:a16="http://schemas.microsoft.com/office/drawing/2014/main" id="{DDAFF869-60B0-132E-A328-736EC4A6EE5E}"/>
                </a:ext>
              </a:extLst>
            </p:cNvPr>
            <p:cNvSpPr/>
            <p:nvPr/>
          </p:nvSpPr>
          <p:spPr>
            <a:xfrm>
              <a:off x="5365440" y="2621408"/>
              <a:ext cx="1540163" cy="368332"/>
            </a:xfrm>
            <a:prstGeom prst="roundRect">
              <a:avLst>
                <a:gd name="adj" fmla="val 30086"/>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TextBox 55">
              <a:extLst>
                <a:ext uri="{FF2B5EF4-FFF2-40B4-BE49-F238E27FC236}">
                  <a16:creationId xmlns:a16="http://schemas.microsoft.com/office/drawing/2014/main" id="{6534656C-F1AC-A1DB-BD97-9790C65E3AFE}"/>
                </a:ext>
              </a:extLst>
            </p:cNvPr>
            <p:cNvSpPr txBox="1"/>
            <p:nvPr/>
          </p:nvSpPr>
          <p:spPr>
            <a:xfrm>
              <a:off x="5507720" y="2594481"/>
              <a:ext cx="1389737" cy="415498"/>
            </a:xfrm>
            <a:prstGeom prst="rect">
              <a:avLst/>
            </a:prstGeom>
            <a:noFill/>
          </p:spPr>
          <p:txBody>
            <a:bodyPr wrap="square">
              <a:spAutoFit/>
            </a:bodyPr>
            <a:lstStyle/>
            <a:p>
              <a:r>
                <a:rPr lang="en-US" sz="1050" b="1" dirty="0"/>
                <a:t>RISK MANAGEMENT &amp; QUALITY CONTROL</a:t>
              </a:r>
            </a:p>
          </p:txBody>
        </p:sp>
      </p:grpSp>
      <p:grpSp>
        <p:nvGrpSpPr>
          <p:cNvPr id="69" name="Group 68">
            <a:extLst>
              <a:ext uri="{FF2B5EF4-FFF2-40B4-BE49-F238E27FC236}">
                <a16:creationId xmlns:a16="http://schemas.microsoft.com/office/drawing/2014/main" id="{B75DDF53-4874-E0D5-7BE7-46C1363E9CCA}"/>
              </a:ext>
            </a:extLst>
          </p:cNvPr>
          <p:cNvGrpSpPr/>
          <p:nvPr/>
        </p:nvGrpSpPr>
        <p:grpSpPr>
          <a:xfrm>
            <a:off x="7597549" y="2508169"/>
            <a:ext cx="1540163" cy="430887"/>
            <a:chOff x="7597549" y="2652410"/>
            <a:chExt cx="1540163" cy="430887"/>
          </a:xfrm>
        </p:grpSpPr>
        <p:sp>
          <p:nvSpPr>
            <p:cNvPr id="53" name="Rectangle: Rounded Corners 52">
              <a:extLst>
                <a:ext uri="{FF2B5EF4-FFF2-40B4-BE49-F238E27FC236}">
                  <a16:creationId xmlns:a16="http://schemas.microsoft.com/office/drawing/2014/main" id="{2AE86267-0003-DF17-E463-985D480541F7}"/>
                </a:ext>
              </a:extLst>
            </p:cNvPr>
            <p:cNvSpPr/>
            <p:nvPr/>
          </p:nvSpPr>
          <p:spPr>
            <a:xfrm>
              <a:off x="7597549" y="2667613"/>
              <a:ext cx="1540163" cy="368332"/>
            </a:xfrm>
            <a:prstGeom prst="roundRect">
              <a:avLst>
                <a:gd name="adj" fmla="val 30086"/>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TextBox 56">
              <a:extLst>
                <a:ext uri="{FF2B5EF4-FFF2-40B4-BE49-F238E27FC236}">
                  <a16:creationId xmlns:a16="http://schemas.microsoft.com/office/drawing/2014/main" id="{BEC23AC8-FE78-598D-A42E-BFEB0374E4F9}"/>
                </a:ext>
              </a:extLst>
            </p:cNvPr>
            <p:cNvSpPr txBox="1"/>
            <p:nvPr/>
          </p:nvSpPr>
          <p:spPr>
            <a:xfrm>
              <a:off x="7792919" y="2652410"/>
              <a:ext cx="1273032" cy="430887"/>
            </a:xfrm>
            <a:prstGeom prst="rect">
              <a:avLst/>
            </a:prstGeom>
            <a:noFill/>
          </p:spPr>
          <p:txBody>
            <a:bodyPr wrap="square">
              <a:spAutoFit/>
            </a:bodyPr>
            <a:lstStyle/>
            <a:p>
              <a:pPr algn="ctr"/>
              <a:r>
                <a:rPr lang="en-US" sz="1050" b="1" dirty="0"/>
                <a:t>TAILOR-MADE SOLUTIONS</a:t>
              </a:r>
            </a:p>
          </p:txBody>
        </p:sp>
      </p:grpSp>
      <p:grpSp>
        <p:nvGrpSpPr>
          <p:cNvPr id="70" name="Group 69">
            <a:extLst>
              <a:ext uri="{FF2B5EF4-FFF2-40B4-BE49-F238E27FC236}">
                <a16:creationId xmlns:a16="http://schemas.microsoft.com/office/drawing/2014/main" id="{BD45C38B-4382-B81C-DA1F-CAB98D907C5D}"/>
              </a:ext>
            </a:extLst>
          </p:cNvPr>
          <p:cNvGrpSpPr/>
          <p:nvPr/>
        </p:nvGrpSpPr>
        <p:grpSpPr>
          <a:xfrm>
            <a:off x="9836014" y="2508169"/>
            <a:ext cx="1574308" cy="461665"/>
            <a:chOff x="9836014" y="2629731"/>
            <a:chExt cx="1574308" cy="461665"/>
          </a:xfrm>
        </p:grpSpPr>
        <p:sp>
          <p:nvSpPr>
            <p:cNvPr id="49" name="Rectangle: Rounded Corners 48">
              <a:extLst>
                <a:ext uri="{FF2B5EF4-FFF2-40B4-BE49-F238E27FC236}">
                  <a16:creationId xmlns:a16="http://schemas.microsoft.com/office/drawing/2014/main" id="{54618E8B-DED3-A410-81A7-5A0FA8DF9878}"/>
                </a:ext>
              </a:extLst>
            </p:cNvPr>
            <p:cNvSpPr/>
            <p:nvPr/>
          </p:nvSpPr>
          <p:spPr>
            <a:xfrm>
              <a:off x="9870159" y="2667613"/>
              <a:ext cx="1540163" cy="368332"/>
            </a:xfrm>
            <a:prstGeom prst="roundRect">
              <a:avLst>
                <a:gd name="adj" fmla="val 30086"/>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TextBox 57">
              <a:extLst>
                <a:ext uri="{FF2B5EF4-FFF2-40B4-BE49-F238E27FC236}">
                  <a16:creationId xmlns:a16="http://schemas.microsoft.com/office/drawing/2014/main" id="{013FC06D-789A-E09E-6287-B62BE93F757C}"/>
                </a:ext>
              </a:extLst>
            </p:cNvPr>
            <p:cNvSpPr txBox="1"/>
            <p:nvPr/>
          </p:nvSpPr>
          <p:spPr>
            <a:xfrm>
              <a:off x="9836014" y="2629731"/>
              <a:ext cx="1532336" cy="461665"/>
            </a:xfrm>
            <a:prstGeom prst="rect">
              <a:avLst/>
            </a:prstGeom>
            <a:noFill/>
          </p:spPr>
          <p:txBody>
            <a:bodyPr wrap="square">
              <a:spAutoFit/>
            </a:bodyPr>
            <a:lstStyle/>
            <a:p>
              <a:pPr algn="ctr"/>
              <a:r>
                <a:rPr lang="en-US" sz="800" b="1" dirty="0"/>
                <a:t>COMPETITIVE ADVANTAGE THROUGH VOLUME &amp; INFLUENCE</a:t>
              </a:r>
            </a:p>
          </p:txBody>
        </p:sp>
      </p:grpSp>
      <p:sp>
        <p:nvSpPr>
          <p:cNvPr id="59" name="TextBox 58">
            <a:extLst>
              <a:ext uri="{FF2B5EF4-FFF2-40B4-BE49-F238E27FC236}">
                <a16:creationId xmlns:a16="http://schemas.microsoft.com/office/drawing/2014/main" id="{3D1D68BB-062E-0AF9-254A-066BBB0D3B28}"/>
              </a:ext>
            </a:extLst>
          </p:cNvPr>
          <p:cNvSpPr txBox="1"/>
          <p:nvPr/>
        </p:nvSpPr>
        <p:spPr>
          <a:xfrm>
            <a:off x="688854" y="3131026"/>
            <a:ext cx="1726989" cy="2031325"/>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We have a vast network of suppliers and customers, spanning continents and ensuring you find the best deals </a:t>
            </a:r>
          </a:p>
          <a:p>
            <a:pPr algn="ctr"/>
            <a:r>
              <a:rPr lang="en-US" sz="1400" dirty="0">
                <a:solidFill>
                  <a:schemeClr val="bg1"/>
                </a:solidFill>
                <a:latin typeface="Poppins" panose="00000500000000000000" pitchFamily="2" charset="0"/>
                <a:cs typeface="Poppins" panose="00000500000000000000" pitchFamily="2" charset="0"/>
              </a:rPr>
              <a:t>in key markets</a:t>
            </a:r>
          </a:p>
        </p:txBody>
      </p:sp>
      <p:sp>
        <p:nvSpPr>
          <p:cNvPr id="60" name="TextBox 59">
            <a:extLst>
              <a:ext uri="{FF2B5EF4-FFF2-40B4-BE49-F238E27FC236}">
                <a16:creationId xmlns:a16="http://schemas.microsoft.com/office/drawing/2014/main" id="{B3CC716D-E150-8032-F2F4-B9E7FF8840CC}"/>
              </a:ext>
            </a:extLst>
          </p:cNvPr>
          <p:cNvSpPr txBox="1"/>
          <p:nvPr/>
        </p:nvSpPr>
        <p:spPr>
          <a:xfrm>
            <a:off x="2956562" y="3131026"/>
            <a:ext cx="1778934" cy="2462213"/>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We've built long-standing partnerships with leading manufacturers and producers, guaranteeing you reliable access </a:t>
            </a:r>
          </a:p>
          <a:p>
            <a:pPr algn="ctr"/>
            <a:r>
              <a:rPr lang="en-US" sz="1400" dirty="0">
                <a:solidFill>
                  <a:schemeClr val="bg1"/>
                </a:solidFill>
                <a:latin typeface="Poppins" panose="00000500000000000000" pitchFamily="2" charset="0"/>
                <a:cs typeface="Poppins" panose="00000500000000000000" pitchFamily="2" charset="0"/>
              </a:rPr>
              <a:t>to top-quality products.</a:t>
            </a:r>
          </a:p>
        </p:txBody>
      </p:sp>
      <p:sp>
        <p:nvSpPr>
          <p:cNvPr id="61" name="TextBox 60">
            <a:extLst>
              <a:ext uri="{FF2B5EF4-FFF2-40B4-BE49-F238E27FC236}">
                <a16:creationId xmlns:a16="http://schemas.microsoft.com/office/drawing/2014/main" id="{BD159494-E7F5-27BC-AAE3-7C8B1D9E6F72}"/>
              </a:ext>
            </a:extLst>
          </p:cNvPr>
          <p:cNvSpPr txBox="1"/>
          <p:nvPr/>
        </p:nvSpPr>
        <p:spPr>
          <a:xfrm>
            <a:off x="5097773" y="3131026"/>
            <a:ext cx="2047014" cy="2677656"/>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Your Peace of Mind is Our Priority We have implemented robust risk management and quality control </a:t>
            </a:r>
          </a:p>
          <a:p>
            <a:pPr algn="ctr"/>
            <a:r>
              <a:rPr lang="en-US" sz="1400" dirty="0">
                <a:solidFill>
                  <a:schemeClr val="bg1"/>
                </a:solidFill>
                <a:latin typeface="Poppins" panose="00000500000000000000" pitchFamily="2" charset="0"/>
                <a:cs typeface="Poppins" panose="00000500000000000000" pitchFamily="2" charset="0"/>
              </a:rPr>
              <a:t>processes, so you can rest assured that your shipment arrives exactly as specified.</a:t>
            </a:r>
          </a:p>
          <a:p>
            <a:pPr algn="ctr"/>
            <a:endParaRPr lang="en-US" sz="1400" dirty="0">
              <a:solidFill>
                <a:schemeClr val="bg1"/>
              </a:solidFill>
              <a:latin typeface="Poppins" panose="00000500000000000000" pitchFamily="2" charset="0"/>
              <a:cs typeface="Poppins" panose="00000500000000000000" pitchFamily="2" charset="0"/>
            </a:endParaRPr>
          </a:p>
        </p:txBody>
      </p:sp>
      <p:sp>
        <p:nvSpPr>
          <p:cNvPr id="62" name="TextBox 61">
            <a:extLst>
              <a:ext uri="{FF2B5EF4-FFF2-40B4-BE49-F238E27FC236}">
                <a16:creationId xmlns:a16="http://schemas.microsoft.com/office/drawing/2014/main" id="{8072BFC9-25DA-E355-2963-B231EE544910}"/>
              </a:ext>
            </a:extLst>
          </p:cNvPr>
          <p:cNvSpPr txBox="1"/>
          <p:nvPr/>
        </p:nvSpPr>
        <p:spPr>
          <a:xfrm>
            <a:off x="7423691" y="3114781"/>
            <a:ext cx="1880126" cy="2462213"/>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We don't believe in a one-size-fits-all approach. Our logistics solutions are customized to fit your specific requirements, </a:t>
            </a:r>
          </a:p>
          <a:p>
            <a:pPr algn="ctr"/>
            <a:r>
              <a:rPr lang="en-US" sz="1400" dirty="0">
                <a:solidFill>
                  <a:schemeClr val="bg1"/>
                </a:solidFill>
                <a:latin typeface="Poppins" panose="00000500000000000000" pitchFamily="2" charset="0"/>
                <a:cs typeface="Poppins" panose="00000500000000000000" pitchFamily="2" charset="0"/>
              </a:rPr>
              <a:t>ensuring a smooth and efficient flow of goods.</a:t>
            </a:r>
          </a:p>
          <a:p>
            <a:pPr algn="ctr"/>
            <a:endParaRPr lang="en-US" sz="1400" dirty="0">
              <a:solidFill>
                <a:schemeClr val="bg1"/>
              </a:solidFill>
              <a:latin typeface="Poppins" panose="00000500000000000000" pitchFamily="2" charset="0"/>
              <a:cs typeface="Poppins" panose="00000500000000000000" pitchFamily="2" charset="0"/>
            </a:endParaRPr>
          </a:p>
        </p:txBody>
      </p:sp>
      <p:sp>
        <p:nvSpPr>
          <p:cNvPr id="63" name="TextBox 62">
            <a:extLst>
              <a:ext uri="{FF2B5EF4-FFF2-40B4-BE49-F238E27FC236}">
                <a16:creationId xmlns:a16="http://schemas.microsoft.com/office/drawing/2014/main" id="{5BDA1D24-97DC-C1BD-C193-CF1DF1491A2A}"/>
              </a:ext>
            </a:extLst>
          </p:cNvPr>
          <p:cNvSpPr txBox="1"/>
          <p:nvPr/>
        </p:nvSpPr>
        <p:spPr>
          <a:xfrm>
            <a:off x="9622539" y="3178696"/>
            <a:ext cx="2029022" cy="1815882"/>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Our large trading volume and established market presence translate into competitive pricing, </a:t>
            </a:r>
          </a:p>
          <a:p>
            <a:pPr algn="ctr"/>
            <a:r>
              <a:rPr lang="en-US" sz="1400" dirty="0">
                <a:solidFill>
                  <a:schemeClr val="bg1"/>
                </a:solidFill>
                <a:latin typeface="Poppins" panose="00000500000000000000" pitchFamily="2" charset="0"/>
                <a:cs typeface="Poppins" panose="00000500000000000000" pitchFamily="2" charset="0"/>
              </a:rPr>
              <a:t>giving you a clear edge</a:t>
            </a:r>
          </a:p>
        </p:txBody>
      </p:sp>
      <p:sp>
        <p:nvSpPr>
          <p:cNvPr id="64" name="TextBox 63">
            <a:extLst>
              <a:ext uri="{FF2B5EF4-FFF2-40B4-BE49-F238E27FC236}">
                <a16:creationId xmlns:a16="http://schemas.microsoft.com/office/drawing/2014/main" id="{688464DB-3758-86D7-239F-68D6E66E62FA}"/>
              </a:ext>
            </a:extLst>
          </p:cNvPr>
          <p:cNvSpPr txBox="1"/>
          <p:nvPr/>
        </p:nvSpPr>
        <p:spPr>
          <a:xfrm>
            <a:off x="1780497" y="9055371"/>
            <a:ext cx="8260555" cy="1323439"/>
          </a:xfrm>
          <a:prstGeom prst="rect">
            <a:avLst/>
          </a:prstGeom>
          <a:noFill/>
        </p:spPr>
        <p:txBody>
          <a:bodyPr wrap="square">
            <a:spAutoFit/>
          </a:bodyPr>
          <a:lstStyle/>
          <a:p>
            <a:pPr algn="ctr"/>
            <a:r>
              <a:rPr lang="en-US" sz="4000" b="1" spc="600" dirty="0">
                <a:solidFill>
                  <a:schemeClr val="bg1"/>
                </a:solidFill>
                <a:latin typeface="Poppins" panose="00000500000000000000" pitchFamily="2" charset="0"/>
                <a:cs typeface="Poppins" panose="00000500000000000000" pitchFamily="2" charset="0"/>
              </a:rPr>
              <a:t>MARKET INTELLIGENCE AND ADVISORY</a:t>
            </a:r>
          </a:p>
        </p:txBody>
      </p:sp>
      <p:sp>
        <p:nvSpPr>
          <p:cNvPr id="65" name="TextBox 64">
            <a:extLst>
              <a:ext uri="{FF2B5EF4-FFF2-40B4-BE49-F238E27FC236}">
                <a16:creationId xmlns:a16="http://schemas.microsoft.com/office/drawing/2014/main" id="{C06899AD-8119-5FE9-AE11-2F36CEBB5C88}"/>
              </a:ext>
            </a:extLst>
          </p:cNvPr>
          <p:cNvSpPr txBox="1"/>
          <p:nvPr/>
        </p:nvSpPr>
        <p:spPr>
          <a:xfrm>
            <a:off x="1060668" y="10766141"/>
            <a:ext cx="8980384" cy="2862322"/>
          </a:xfrm>
          <a:prstGeom prst="rect">
            <a:avLst/>
          </a:prstGeom>
          <a:noFill/>
        </p:spPr>
        <p:txBody>
          <a:bodyPr wrap="square">
            <a:spAutoFit/>
          </a:bodyPr>
          <a:lstStyle/>
          <a:p>
            <a:pPr algn="ctr"/>
            <a:r>
              <a:rPr lang="en-US" sz="4000" spc="300" dirty="0">
                <a:solidFill>
                  <a:srgbClr val="09C718"/>
                </a:solidFill>
                <a:latin typeface="Bebas Neue" panose="020B0606020202050201" pitchFamily="34" charset="0"/>
                <a:cs typeface="Poppins" panose="00000500000000000000" pitchFamily="2" charset="0"/>
              </a:rPr>
              <a:t>Knowledge is Power </a:t>
            </a:r>
            <a:r>
              <a:rPr lang="en-US" sz="2800" spc="300" dirty="0">
                <a:solidFill>
                  <a:schemeClr val="bg1"/>
                </a:solidFill>
                <a:latin typeface="Bebas Neue" panose="020B0606020202050201" pitchFamily="34" charset="0"/>
                <a:cs typeface="Poppins" panose="00000500000000000000" pitchFamily="2" charset="0"/>
              </a:rPr>
              <a:t>In today's dynamic market, informed decisions are paramount. Our team of industry experts provides invaluable market insights – think informed forecasts and strategic advice – </a:t>
            </a:r>
            <a:r>
              <a:rPr lang="en-US" sz="2800" spc="300" dirty="0">
                <a:solidFill>
                  <a:srgbClr val="09C718"/>
                </a:solidFill>
                <a:latin typeface="Bebas Neue" panose="020B0606020202050201" pitchFamily="34" charset="0"/>
                <a:cs typeface="Poppins" panose="00000500000000000000" pitchFamily="2" charset="0"/>
              </a:rPr>
              <a:t>empowering</a:t>
            </a:r>
            <a:r>
              <a:rPr lang="en-US" sz="2800" spc="300" dirty="0">
                <a:solidFill>
                  <a:schemeClr val="bg1"/>
                </a:solidFill>
                <a:latin typeface="Bebas Neue" panose="020B0606020202050201" pitchFamily="34" charset="0"/>
                <a:cs typeface="Poppins" panose="00000500000000000000" pitchFamily="2" charset="0"/>
              </a:rPr>
              <a:t> you to seize opportunities and navigate challenges</a:t>
            </a:r>
            <a:endParaRPr lang="en-US" sz="2800" spc="300" dirty="0">
              <a:solidFill>
                <a:srgbClr val="09C718"/>
              </a:solidFill>
              <a:latin typeface="Bebas Neue" panose="020B0606020202050201" pitchFamily="34" charset="0"/>
              <a:cs typeface="Poppins" panose="00000500000000000000" pitchFamily="2" charset="0"/>
            </a:endParaRPr>
          </a:p>
        </p:txBody>
      </p:sp>
      <p:sp>
        <p:nvSpPr>
          <p:cNvPr id="71" name="TextBox 70">
            <a:extLst>
              <a:ext uri="{FF2B5EF4-FFF2-40B4-BE49-F238E27FC236}">
                <a16:creationId xmlns:a16="http://schemas.microsoft.com/office/drawing/2014/main" id="{90D91CFA-B1F7-724A-D6E0-5A796C478281}"/>
              </a:ext>
            </a:extLst>
          </p:cNvPr>
          <p:cNvSpPr txBox="1"/>
          <p:nvPr/>
        </p:nvSpPr>
        <p:spPr>
          <a:xfrm>
            <a:off x="-5665186" y="2191361"/>
            <a:ext cx="5574939" cy="1200329"/>
          </a:xfrm>
          <a:prstGeom prst="rect">
            <a:avLst/>
          </a:prstGeom>
          <a:noFill/>
        </p:spPr>
        <p:txBody>
          <a:bodyPr wrap="square">
            <a:spAutoFit/>
          </a:bodyPr>
          <a:lstStyle/>
          <a:p>
            <a:pPr algn="ctr"/>
            <a:r>
              <a:rPr lang="en-US" dirty="0">
                <a:solidFill>
                  <a:schemeClr val="bg1"/>
                </a:solidFill>
                <a:latin typeface="Poppins" panose="00000500000000000000" pitchFamily="2" charset="0"/>
                <a:cs typeface="Poppins" panose="00000500000000000000" pitchFamily="2" charset="0"/>
              </a:rPr>
              <a:t>We are more than just a trading company; </a:t>
            </a:r>
          </a:p>
          <a:p>
            <a:pPr algn="ctr"/>
            <a:r>
              <a:rPr lang="en-US" dirty="0">
                <a:solidFill>
                  <a:schemeClr val="bg1"/>
                </a:solidFill>
                <a:latin typeface="Poppins" panose="00000500000000000000" pitchFamily="2" charset="0"/>
                <a:cs typeface="Poppins" panose="00000500000000000000" pitchFamily="2" charset="0"/>
              </a:rPr>
              <a:t>we are your </a:t>
            </a:r>
            <a:r>
              <a:rPr lang="en-US" b="1" dirty="0">
                <a:solidFill>
                  <a:srgbClr val="09C718"/>
                </a:solidFill>
                <a:latin typeface="Poppins" panose="00000500000000000000" pitchFamily="2" charset="0"/>
                <a:cs typeface="Poppins" panose="00000500000000000000" pitchFamily="2" charset="0"/>
              </a:rPr>
              <a:t>trusted</a:t>
            </a:r>
            <a:r>
              <a:rPr lang="en-US" dirty="0">
                <a:solidFill>
                  <a:schemeClr val="bg1"/>
                </a:solidFill>
                <a:latin typeface="Poppins" panose="00000500000000000000" pitchFamily="2" charset="0"/>
                <a:cs typeface="Poppins" panose="00000500000000000000" pitchFamily="2" charset="0"/>
              </a:rPr>
              <a:t> partner in the ever-evolving world of global trade. </a:t>
            </a:r>
          </a:p>
          <a:p>
            <a:pPr algn="ctr"/>
            <a:endParaRPr lang="en-US" dirty="0">
              <a:solidFill>
                <a:schemeClr val="bg1"/>
              </a:solidFill>
              <a:latin typeface="Poppins" panose="00000500000000000000" pitchFamily="2" charset="0"/>
              <a:cs typeface="Poppins" panose="00000500000000000000" pitchFamily="2" charset="0"/>
            </a:endParaRPr>
          </a:p>
        </p:txBody>
      </p:sp>
      <p:sp>
        <p:nvSpPr>
          <p:cNvPr id="72" name="TextBox 71">
            <a:extLst>
              <a:ext uri="{FF2B5EF4-FFF2-40B4-BE49-F238E27FC236}">
                <a16:creationId xmlns:a16="http://schemas.microsoft.com/office/drawing/2014/main" id="{6A60C4F2-E6E9-FC86-D4D0-D0D0BEED7AEA}"/>
              </a:ext>
            </a:extLst>
          </p:cNvPr>
          <p:cNvSpPr txBox="1"/>
          <p:nvPr/>
        </p:nvSpPr>
        <p:spPr>
          <a:xfrm>
            <a:off x="12236410" y="3178696"/>
            <a:ext cx="5574939" cy="1477328"/>
          </a:xfrm>
          <a:prstGeom prst="rect">
            <a:avLst/>
          </a:prstGeom>
          <a:noFill/>
        </p:spPr>
        <p:txBody>
          <a:bodyPr wrap="square">
            <a:spAutoFit/>
          </a:bodyPr>
          <a:lstStyle/>
          <a:p>
            <a:pPr algn="ctr"/>
            <a:endParaRPr lang="en-US" dirty="0">
              <a:solidFill>
                <a:schemeClr val="bg1"/>
              </a:solidFill>
              <a:latin typeface="Poppins" panose="00000500000000000000" pitchFamily="2" charset="0"/>
              <a:cs typeface="Poppins" panose="00000500000000000000" pitchFamily="2" charset="0"/>
            </a:endParaRPr>
          </a:p>
          <a:p>
            <a:pPr algn="ctr"/>
            <a:r>
              <a:rPr lang="en-US" dirty="0">
                <a:solidFill>
                  <a:schemeClr val="bg1"/>
                </a:solidFill>
                <a:latin typeface="Poppins" panose="00000500000000000000" pitchFamily="2" charset="0"/>
                <a:cs typeface="Poppins" panose="00000500000000000000" pitchFamily="2" charset="0"/>
              </a:rPr>
              <a:t>Let us discuss how we can help you navigate the complexities of import and export, </a:t>
            </a:r>
          </a:p>
          <a:p>
            <a:pPr algn="ctr"/>
            <a:r>
              <a:rPr lang="en-US" dirty="0">
                <a:solidFill>
                  <a:schemeClr val="bg1"/>
                </a:solidFill>
                <a:latin typeface="Poppins" panose="00000500000000000000" pitchFamily="2" charset="0"/>
                <a:cs typeface="Poppins" panose="00000500000000000000" pitchFamily="2" charset="0"/>
              </a:rPr>
              <a:t>unlocking new opportunities and propelling your business </a:t>
            </a:r>
            <a:r>
              <a:rPr lang="en-US" b="1" dirty="0">
                <a:solidFill>
                  <a:srgbClr val="09C718"/>
                </a:solidFill>
                <a:latin typeface="Poppins" panose="00000500000000000000" pitchFamily="2" charset="0"/>
                <a:cs typeface="Poppins" panose="00000500000000000000" pitchFamily="2" charset="0"/>
              </a:rPr>
              <a:t>forward</a:t>
            </a:r>
            <a:r>
              <a:rPr lang="en-US" dirty="0">
                <a:solidFill>
                  <a:schemeClr val="bg1"/>
                </a:solidFill>
                <a:latin typeface="Poppins" panose="00000500000000000000" pitchFamily="2" charset="0"/>
                <a:cs typeface="Poppins" panose="00000500000000000000" pitchFamily="2" charset="0"/>
              </a:rPr>
              <a:t>.</a:t>
            </a:r>
          </a:p>
        </p:txBody>
      </p:sp>
      <mc:AlternateContent xmlns:mc="http://schemas.openxmlformats.org/markup-compatibility/2006" xmlns:pslz="http://schemas.microsoft.com/office/powerpoint/2016/slidezoom">
        <mc:Choice Requires="pslz">
          <p:graphicFrame>
            <p:nvGraphicFramePr>
              <p:cNvPr id="73" name="Slide Zoom 72">
                <a:extLst>
                  <a:ext uri="{FF2B5EF4-FFF2-40B4-BE49-F238E27FC236}">
                    <a16:creationId xmlns:a16="http://schemas.microsoft.com/office/drawing/2014/main" id="{DC1CB242-4E41-F43C-D177-2747C209C9F2}"/>
                  </a:ext>
                </a:extLst>
              </p:cNvPr>
              <p:cNvGraphicFramePr>
                <a:graphicFrameLocks noChangeAspect="1"/>
              </p:cNvGraphicFramePr>
              <p:nvPr>
                <p:extLst>
                  <p:ext uri="{D42A27DB-BD31-4B8C-83A1-F6EECF244321}">
                    <p14:modId xmlns:p14="http://schemas.microsoft.com/office/powerpoint/2010/main" val="2537594719"/>
                  </p:ext>
                </p:extLst>
              </p:nvPr>
            </p:nvGraphicFramePr>
            <p:xfrm>
              <a:off x="-9161889" y="2663359"/>
              <a:ext cx="3464025" cy="1948514"/>
            </p:xfrm>
            <a:graphic>
              <a:graphicData uri="http://schemas.microsoft.com/office/powerpoint/2016/slidezoom">
                <pslz:sldZm>
                  <pslz:sldZmObj sldId="282" cId="2195707661">
                    <pslz:zmPr id="{058D8297-8664-4986-91F5-C15944DFEF66}" returnToParent="0" transitionDur="1000">
                      <p166:blipFill xmlns:p166="http://schemas.microsoft.com/office/powerpoint/2016/6/main">
                        <a:blip r:embed="rId11"/>
                        <a:stretch>
                          <a:fillRect/>
                        </a:stretch>
                      </p166:blipFill>
                      <p166:spPr xmlns:p166="http://schemas.microsoft.com/office/powerpoint/2016/6/main">
                        <a:xfrm>
                          <a:off x="0" y="0"/>
                          <a:ext cx="3464025" cy="1948514"/>
                        </a:xfrm>
                        <a:prstGeom prst="rect">
                          <a:avLst/>
                        </a:prstGeom>
                        <a:ln w="3175">
                          <a:solidFill>
                            <a:prstClr val="ltGray"/>
                          </a:solidFill>
                        </a:ln>
                      </p166:spPr>
                    </pslz:zmPr>
                  </pslz:sldZmObj>
                </pslz:sldZm>
              </a:graphicData>
            </a:graphic>
          </p:graphicFrame>
        </mc:Choice>
        <mc:Fallback xmlns="">
          <p:pic>
            <p:nvPicPr>
              <p:cNvPr id="73" name="Slide Zoom 72">
                <a:hlinkClick r:id="rId12" action="ppaction://hlinksldjump"/>
                <a:extLst>
                  <a:ext uri="{FF2B5EF4-FFF2-40B4-BE49-F238E27FC236}">
                    <a16:creationId xmlns:a16="http://schemas.microsoft.com/office/drawing/2014/main" id="{DC1CB242-4E41-F43C-D177-2747C209C9F2}"/>
                  </a:ext>
                </a:extLst>
              </p:cNvPr>
              <p:cNvPicPr>
                <a:picLocks noGrp="1" noRot="1" noChangeAspect="1" noMove="1" noResize="1" noEditPoints="1" noAdjustHandles="1" noChangeArrowheads="1" noChangeShapeType="1"/>
              </p:cNvPicPr>
              <p:nvPr/>
            </p:nvPicPr>
            <p:blipFill>
              <a:blip r:embed="rId13"/>
              <a:stretch>
                <a:fillRect/>
              </a:stretch>
            </p:blipFill>
            <p:spPr>
              <a:xfrm>
                <a:off x="-9161889" y="2663359"/>
                <a:ext cx="3464025" cy="194851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5" name="Slide Zoom 74">
                <a:extLst>
                  <a:ext uri="{FF2B5EF4-FFF2-40B4-BE49-F238E27FC236}">
                    <a16:creationId xmlns:a16="http://schemas.microsoft.com/office/drawing/2014/main" id="{32102262-6C65-547A-FB89-29CDD5C2328E}"/>
                  </a:ext>
                </a:extLst>
              </p:cNvPr>
              <p:cNvGraphicFramePr>
                <a:graphicFrameLocks noChangeAspect="1"/>
              </p:cNvGraphicFramePr>
              <p:nvPr>
                <p:extLst>
                  <p:ext uri="{D42A27DB-BD31-4B8C-83A1-F6EECF244321}">
                    <p14:modId xmlns:p14="http://schemas.microsoft.com/office/powerpoint/2010/main" val="1642438533"/>
                  </p:ext>
                </p:extLst>
              </p:nvPr>
            </p:nvGraphicFramePr>
            <p:xfrm>
              <a:off x="-16186634" y="2546051"/>
              <a:ext cx="3881120" cy="2183130"/>
            </p:xfrm>
            <a:graphic>
              <a:graphicData uri="http://schemas.microsoft.com/office/powerpoint/2016/slidezoom">
                <pslz:sldZm>
                  <pslz:sldZmObj sldId="281" cId="2962542398">
                    <pslz:zmPr id="{9A64F05D-D892-4FCE-8810-20C240F45E45}" returnToParent="0" transitionDur="1000">
                      <p166:blipFill xmlns:p166="http://schemas.microsoft.com/office/powerpoint/2016/6/main">
                        <a:blip r:embed="rId14"/>
                        <a:stretch>
                          <a:fillRect/>
                        </a:stretch>
                      </p166:blipFill>
                      <p166:spPr xmlns:p166="http://schemas.microsoft.com/office/powerpoint/2016/6/main">
                        <a:xfrm>
                          <a:off x="0" y="0"/>
                          <a:ext cx="3881120" cy="2183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166:spPr>
                    </pslz:zmPr>
                  </pslz:sldZmObj>
                </pslz:sldZm>
              </a:graphicData>
            </a:graphic>
          </p:graphicFrame>
        </mc:Choice>
        <mc:Fallback xmlns="">
          <p:pic>
            <p:nvPicPr>
              <p:cNvPr id="75" name="Slide Zoom 74">
                <a:hlinkClick r:id="rId15" action="ppaction://hlinksldjump"/>
                <a:extLst>
                  <a:ext uri="{FF2B5EF4-FFF2-40B4-BE49-F238E27FC236}">
                    <a16:creationId xmlns:a16="http://schemas.microsoft.com/office/drawing/2014/main" id="{32102262-6C65-547A-FB89-29CDD5C2328E}"/>
                  </a:ext>
                </a:extLst>
              </p:cNvPr>
              <p:cNvPicPr>
                <a:picLocks noGrp="1" noRot="1" noChangeAspect="1" noMove="1" noResize="1" noEditPoints="1" noAdjustHandles="1" noChangeArrowheads="1" noChangeShapeType="1"/>
              </p:cNvPicPr>
              <p:nvPr/>
            </p:nvPicPr>
            <p:blipFill>
              <a:blip r:embed="rId16"/>
              <a:stretch>
                <a:fillRect/>
              </a:stretch>
            </p:blipFill>
            <p:spPr>
              <a:xfrm>
                <a:off x="-16186634" y="2546051"/>
                <a:ext cx="3881120" cy="2183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Fallback>
      </mc:AlternateContent>
      <p:pic>
        <p:nvPicPr>
          <p:cNvPr id="77" name="Picture 76">
            <a:extLst>
              <a:ext uri="{FF2B5EF4-FFF2-40B4-BE49-F238E27FC236}">
                <a16:creationId xmlns:a16="http://schemas.microsoft.com/office/drawing/2014/main" id="{F2C09E59-E36B-7A82-D1D6-2C1C00F9E258}"/>
              </a:ext>
            </a:extLst>
          </p:cNvPr>
          <p:cNvPicPr>
            <a:picLocks noChangeAspect="1"/>
          </p:cNvPicPr>
          <p:nvPr/>
        </p:nvPicPr>
        <p:blipFill>
          <a:blip r:embed="rId17"/>
          <a:stretch>
            <a:fillRect/>
          </a:stretch>
        </p:blipFill>
        <p:spPr>
          <a:xfrm>
            <a:off x="-16190595" y="2537479"/>
            <a:ext cx="3913971" cy="4383404"/>
          </a:xfrm>
          <a:prstGeom prst="rect">
            <a:avLst/>
          </a:prstGeom>
        </p:spPr>
      </p:pic>
      <p:pic>
        <p:nvPicPr>
          <p:cNvPr id="78" name="Picture 77">
            <a:extLst>
              <a:ext uri="{FF2B5EF4-FFF2-40B4-BE49-F238E27FC236}">
                <a16:creationId xmlns:a16="http://schemas.microsoft.com/office/drawing/2014/main" id="{9B9A6F17-1D55-F0B9-581B-76B2D3556F41}"/>
              </a:ext>
            </a:extLst>
          </p:cNvPr>
          <p:cNvPicPr>
            <a:picLocks noChangeAspect="1"/>
          </p:cNvPicPr>
          <p:nvPr/>
        </p:nvPicPr>
        <p:blipFill>
          <a:blip r:embed="rId18"/>
          <a:stretch>
            <a:fillRect/>
          </a:stretch>
        </p:blipFill>
        <p:spPr>
          <a:xfrm>
            <a:off x="-9216800" y="2620240"/>
            <a:ext cx="3475021" cy="1963082"/>
          </a:xfrm>
          <a:prstGeom prst="rect">
            <a:avLst/>
          </a:prstGeom>
        </p:spPr>
      </p:pic>
      <p:pic>
        <p:nvPicPr>
          <p:cNvPr id="79" name="Picture 78">
            <a:extLst>
              <a:ext uri="{FF2B5EF4-FFF2-40B4-BE49-F238E27FC236}">
                <a16:creationId xmlns:a16="http://schemas.microsoft.com/office/drawing/2014/main" id="{095A2EF4-4DBB-47E0-7E26-65C0E5FD7DB7}"/>
              </a:ext>
            </a:extLst>
          </p:cNvPr>
          <p:cNvPicPr>
            <a:picLocks noChangeAspect="1"/>
          </p:cNvPicPr>
          <p:nvPr/>
        </p:nvPicPr>
        <p:blipFill>
          <a:blip r:embed="rId19"/>
          <a:stretch>
            <a:fillRect/>
          </a:stretch>
        </p:blipFill>
        <p:spPr>
          <a:xfrm>
            <a:off x="-4824379" y="2774957"/>
            <a:ext cx="3060457" cy="1725318"/>
          </a:xfrm>
          <a:prstGeom prst="rect">
            <a:avLst/>
          </a:prstGeom>
        </p:spPr>
      </p:pic>
    </p:spTree>
    <p:extLst>
      <p:ext uri="{BB962C8B-B14F-4D97-AF65-F5344CB8AC3E}">
        <p14:creationId xmlns:p14="http://schemas.microsoft.com/office/powerpoint/2010/main" val="2247859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500"/>
                                        <p:tgtEl>
                                          <p:spTgt spid="6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 BACK">
            <a:hlinkClick r:id="rId2" action="ppaction://hlinksldjump"/>
            <a:extLst>
              <a:ext uri="{FF2B5EF4-FFF2-40B4-BE49-F238E27FC236}">
                <a16:creationId xmlns:a16="http://schemas.microsoft.com/office/drawing/2014/main" id="{536EB927-A647-E0CE-A623-960098D5D89F}"/>
              </a:ext>
            </a:extLst>
          </p:cNvPr>
          <p:cNvSpPr/>
          <p:nvPr/>
        </p:nvSpPr>
        <p:spPr>
          <a:xfrm>
            <a:off x="1223588" y="839972"/>
            <a:ext cx="9515296" cy="5624623"/>
          </a:xfrm>
          <a:custGeom>
            <a:avLst/>
            <a:gdLst>
              <a:gd name="connsiteX0" fmla="*/ 4900765 w 8813841"/>
              <a:gd name="connsiteY0" fmla="*/ 0 h 5369442"/>
              <a:gd name="connsiteX1" fmla="*/ 4900765 w 8813841"/>
              <a:gd name="connsiteY1" fmla="*/ 0 h 5369442"/>
              <a:gd name="connsiteX2" fmla="*/ 3965100 w 8813841"/>
              <a:gd name="connsiteY2" fmla="*/ 393405 h 5369442"/>
              <a:gd name="connsiteX3" fmla="*/ 2040607 w 8813841"/>
              <a:gd name="connsiteY3" fmla="*/ 1095154 h 5369442"/>
              <a:gd name="connsiteX4" fmla="*/ 1136840 w 8813841"/>
              <a:gd name="connsiteY4" fmla="*/ 1594884 h 5369442"/>
              <a:gd name="connsiteX5" fmla="*/ 860393 w 8813841"/>
              <a:gd name="connsiteY5" fmla="*/ 1807535 h 5369442"/>
              <a:gd name="connsiteX6" fmla="*/ 520152 w 8813841"/>
              <a:gd name="connsiteY6" fmla="*/ 1998921 h 5369442"/>
              <a:gd name="connsiteX7" fmla="*/ 477621 w 8813841"/>
              <a:gd name="connsiteY7" fmla="*/ 2020187 h 5369442"/>
              <a:gd name="connsiteX8" fmla="*/ 62952 w 8813841"/>
              <a:gd name="connsiteY8" fmla="*/ 2286000 h 5369442"/>
              <a:gd name="connsiteX9" fmla="*/ 137379 w 8813841"/>
              <a:gd name="connsiteY9" fmla="*/ 2668773 h 5369442"/>
              <a:gd name="connsiteX10" fmla="*/ 690272 w 8813841"/>
              <a:gd name="connsiteY10" fmla="*/ 3115340 h 5369442"/>
              <a:gd name="connsiteX11" fmla="*/ 1190003 w 8813841"/>
              <a:gd name="connsiteY11" fmla="*/ 3530010 h 5369442"/>
              <a:gd name="connsiteX12" fmla="*/ 1625938 w 8813841"/>
              <a:gd name="connsiteY12" fmla="*/ 3912782 h 5369442"/>
              <a:gd name="connsiteX13" fmla="*/ 1859854 w 8813841"/>
              <a:gd name="connsiteY13" fmla="*/ 4125433 h 5369442"/>
              <a:gd name="connsiteX14" fmla="*/ 2795519 w 8813841"/>
              <a:gd name="connsiteY14" fmla="*/ 4731489 h 5369442"/>
              <a:gd name="connsiteX15" fmla="*/ 3327147 w 8813841"/>
              <a:gd name="connsiteY15" fmla="*/ 5007935 h 5369442"/>
              <a:gd name="connsiteX16" fmla="*/ 4922031 w 8813841"/>
              <a:gd name="connsiteY16" fmla="*/ 5284382 h 5369442"/>
              <a:gd name="connsiteX17" fmla="*/ 5868328 w 8813841"/>
              <a:gd name="connsiteY17" fmla="*/ 5369442 h 5369442"/>
              <a:gd name="connsiteX18" fmla="*/ 6920952 w 8813841"/>
              <a:gd name="connsiteY18" fmla="*/ 5209954 h 5369442"/>
              <a:gd name="connsiteX19" fmla="*/ 7558905 w 8813841"/>
              <a:gd name="connsiteY19" fmla="*/ 4869712 h 5369442"/>
              <a:gd name="connsiteX20" fmla="*/ 8558365 w 8813841"/>
              <a:gd name="connsiteY20" fmla="*/ 4051005 h 5369442"/>
              <a:gd name="connsiteX21" fmla="*/ 8739119 w 8813841"/>
              <a:gd name="connsiteY21" fmla="*/ 3625703 h 5369442"/>
              <a:gd name="connsiteX22" fmla="*/ 8771017 w 8813841"/>
              <a:gd name="connsiteY22" fmla="*/ 3285461 h 5369442"/>
              <a:gd name="connsiteX23" fmla="*/ 8781649 w 8813841"/>
              <a:gd name="connsiteY23" fmla="*/ 2870791 h 5369442"/>
              <a:gd name="connsiteX24" fmla="*/ 8802914 w 8813841"/>
              <a:gd name="connsiteY24" fmla="*/ 2498652 h 5369442"/>
              <a:gd name="connsiteX25" fmla="*/ 8802914 w 8813841"/>
              <a:gd name="connsiteY25" fmla="*/ 1722475 h 5369442"/>
              <a:gd name="connsiteX26" fmla="*/ 8717854 w 8813841"/>
              <a:gd name="connsiteY26" fmla="*/ 1552354 h 5369442"/>
              <a:gd name="connsiteX27" fmla="*/ 8654059 w 8813841"/>
              <a:gd name="connsiteY27" fmla="*/ 1371600 h 5369442"/>
              <a:gd name="connsiteX28" fmla="*/ 7867249 w 8813841"/>
              <a:gd name="connsiteY28" fmla="*/ 978196 h 5369442"/>
              <a:gd name="connsiteX29" fmla="*/ 6240468 w 8813841"/>
              <a:gd name="connsiteY29" fmla="*/ 606056 h 5369442"/>
              <a:gd name="connsiteX30" fmla="*/ 5825798 w 8813841"/>
              <a:gd name="connsiteY30" fmla="*/ 531628 h 5369442"/>
              <a:gd name="connsiteX31" fmla="*/ 5432393 w 8813841"/>
              <a:gd name="connsiteY31" fmla="*/ 340242 h 5369442"/>
              <a:gd name="connsiteX32" fmla="*/ 5326068 w 8813841"/>
              <a:gd name="connsiteY32" fmla="*/ 233917 h 5369442"/>
              <a:gd name="connsiteX33" fmla="*/ 5294170 w 8813841"/>
              <a:gd name="connsiteY33" fmla="*/ 191387 h 5369442"/>
              <a:gd name="connsiteX34" fmla="*/ 5155947 w 8813841"/>
              <a:gd name="connsiteY34" fmla="*/ 127591 h 5369442"/>
              <a:gd name="connsiteX35" fmla="*/ 4900765 w 8813841"/>
              <a:gd name="connsiteY35" fmla="*/ 0 h 536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13841" h="5369442">
                <a:moveTo>
                  <a:pt x="4900765" y="0"/>
                </a:moveTo>
                <a:lnTo>
                  <a:pt x="4900765" y="0"/>
                </a:lnTo>
                <a:cubicBezTo>
                  <a:pt x="4588877" y="131135"/>
                  <a:pt x="4283161" y="278046"/>
                  <a:pt x="3965100" y="393405"/>
                </a:cubicBezTo>
                <a:cubicBezTo>
                  <a:pt x="2301723" y="996703"/>
                  <a:pt x="3407350" y="465172"/>
                  <a:pt x="2040607" y="1095154"/>
                </a:cubicBezTo>
                <a:cubicBezTo>
                  <a:pt x="1671881" y="1265113"/>
                  <a:pt x="1454218" y="1374333"/>
                  <a:pt x="1136840" y="1594884"/>
                </a:cubicBezTo>
                <a:cubicBezTo>
                  <a:pt x="1041370" y="1661227"/>
                  <a:pt x="957638" y="1743823"/>
                  <a:pt x="860393" y="1807535"/>
                </a:cubicBezTo>
                <a:cubicBezTo>
                  <a:pt x="751549" y="1878847"/>
                  <a:pt x="633902" y="1935727"/>
                  <a:pt x="520152" y="1998921"/>
                </a:cubicBezTo>
                <a:cubicBezTo>
                  <a:pt x="506296" y="2006619"/>
                  <a:pt x="490737" y="2011287"/>
                  <a:pt x="477621" y="2020187"/>
                </a:cubicBezTo>
                <a:cubicBezTo>
                  <a:pt x="110911" y="2269026"/>
                  <a:pt x="350461" y="2132662"/>
                  <a:pt x="62952" y="2286000"/>
                </a:cubicBezTo>
                <a:cubicBezTo>
                  <a:pt x="-10556" y="2447719"/>
                  <a:pt x="-55387" y="2466971"/>
                  <a:pt x="137379" y="2668773"/>
                </a:cubicBezTo>
                <a:cubicBezTo>
                  <a:pt x="301016" y="2840081"/>
                  <a:pt x="506918" y="2965323"/>
                  <a:pt x="690272" y="3115340"/>
                </a:cubicBezTo>
                <a:cubicBezTo>
                  <a:pt x="857800" y="3252409"/>
                  <a:pt x="1025261" y="3389605"/>
                  <a:pt x="1190003" y="3530010"/>
                </a:cubicBezTo>
                <a:cubicBezTo>
                  <a:pt x="1337180" y="3655445"/>
                  <a:pt x="1481406" y="3784309"/>
                  <a:pt x="1625938" y="3912782"/>
                </a:cubicBezTo>
                <a:cubicBezTo>
                  <a:pt x="1704697" y="3982790"/>
                  <a:pt x="1772970" y="4065807"/>
                  <a:pt x="1859854" y="4125433"/>
                </a:cubicBezTo>
                <a:cubicBezTo>
                  <a:pt x="2261527" y="4401092"/>
                  <a:pt x="2399063" y="4512755"/>
                  <a:pt x="2795519" y="4731489"/>
                </a:cubicBezTo>
                <a:cubicBezTo>
                  <a:pt x="2970404" y="4827977"/>
                  <a:pt x="3139342" y="4939937"/>
                  <a:pt x="3327147" y="5007935"/>
                </a:cubicBezTo>
                <a:cubicBezTo>
                  <a:pt x="3806918" y="5181645"/>
                  <a:pt x="4429341" y="5233119"/>
                  <a:pt x="4922031" y="5284382"/>
                </a:cubicBezTo>
                <a:cubicBezTo>
                  <a:pt x="5237035" y="5317157"/>
                  <a:pt x="5552896" y="5341089"/>
                  <a:pt x="5868328" y="5369442"/>
                </a:cubicBezTo>
                <a:cubicBezTo>
                  <a:pt x="6219203" y="5316279"/>
                  <a:pt x="6580630" y="5310552"/>
                  <a:pt x="6920952" y="5209954"/>
                </a:cubicBezTo>
                <a:cubicBezTo>
                  <a:pt x="7152071" y="5141636"/>
                  <a:pt x="7351350" y="4992203"/>
                  <a:pt x="7558905" y="4869712"/>
                </a:cubicBezTo>
                <a:cubicBezTo>
                  <a:pt x="8285613" y="4440835"/>
                  <a:pt x="8098907" y="4582255"/>
                  <a:pt x="8558365" y="4051005"/>
                </a:cubicBezTo>
                <a:cubicBezTo>
                  <a:pt x="8618616" y="3909238"/>
                  <a:pt x="8697891" y="3774123"/>
                  <a:pt x="8739119" y="3625703"/>
                </a:cubicBezTo>
                <a:cubicBezTo>
                  <a:pt x="8769607" y="3515947"/>
                  <a:pt x="8764610" y="3399192"/>
                  <a:pt x="8771017" y="3285461"/>
                </a:cubicBezTo>
                <a:cubicBezTo>
                  <a:pt x="8778794" y="3147411"/>
                  <a:pt x="8776048" y="3008946"/>
                  <a:pt x="8781649" y="2870791"/>
                </a:cubicBezTo>
                <a:cubicBezTo>
                  <a:pt x="8786682" y="2746644"/>
                  <a:pt x="8795826" y="2622698"/>
                  <a:pt x="8802914" y="2498652"/>
                </a:cubicBezTo>
                <a:cubicBezTo>
                  <a:pt x="8804374" y="2435883"/>
                  <a:pt x="8826754" y="1844322"/>
                  <a:pt x="8802914" y="1722475"/>
                </a:cubicBezTo>
                <a:cubicBezTo>
                  <a:pt x="8790740" y="1660254"/>
                  <a:pt x="8742615" y="1610719"/>
                  <a:pt x="8717854" y="1552354"/>
                </a:cubicBezTo>
                <a:cubicBezTo>
                  <a:pt x="8692900" y="1493534"/>
                  <a:pt x="8697850" y="1418127"/>
                  <a:pt x="8654059" y="1371600"/>
                </a:cubicBezTo>
                <a:cubicBezTo>
                  <a:pt x="8508868" y="1217335"/>
                  <a:pt x="8001318" y="1020026"/>
                  <a:pt x="7867249" y="978196"/>
                </a:cubicBezTo>
                <a:cubicBezTo>
                  <a:pt x="7517878" y="869192"/>
                  <a:pt x="6602282" y="678419"/>
                  <a:pt x="6240468" y="606056"/>
                </a:cubicBezTo>
                <a:cubicBezTo>
                  <a:pt x="6102763" y="578515"/>
                  <a:pt x="5962714" y="562854"/>
                  <a:pt x="5825798" y="531628"/>
                </a:cubicBezTo>
                <a:cubicBezTo>
                  <a:pt x="5718617" y="507183"/>
                  <a:pt x="5502044" y="427305"/>
                  <a:pt x="5432393" y="340242"/>
                </a:cubicBezTo>
                <a:cubicBezTo>
                  <a:pt x="5328175" y="209971"/>
                  <a:pt x="5461449" y="369298"/>
                  <a:pt x="5326068" y="233917"/>
                </a:cubicBezTo>
                <a:cubicBezTo>
                  <a:pt x="5313537" y="221386"/>
                  <a:pt x="5309197" y="200779"/>
                  <a:pt x="5294170" y="191387"/>
                </a:cubicBezTo>
                <a:cubicBezTo>
                  <a:pt x="5251138" y="164492"/>
                  <a:pt x="5200006" y="152768"/>
                  <a:pt x="5155947" y="127591"/>
                </a:cubicBezTo>
                <a:cubicBezTo>
                  <a:pt x="4881723" y="-29109"/>
                  <a:pt x="4943295" y="21265"/>
                  <a:pt x="4900765" y="0"/>
                </a:cubicBez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mc:Choice xmlns:pslz="http://schemas.microsoft.com/office/powerpoint/2016/slidezoom" Requires="pslz">
          <p:graphicFrame>
            <p:nvGraphicFramePr>
              <p:cNvPr id="40" name="!!ZOOM21">
                <a:extLst>
                  <a:ext uri="{FF2B5EF4-FFF2-40B4-BE49-F238E27FC236}">
                    <a16:creationId xmlns:a16="http://schemas.microsoft.com/office/drawing/2014/main" id="{3F2EF4C5-7A1F-8EBE-E3FD-28BF869BAF1A}"/>
                  </a:ext>
                </a:extLst>
              </p:cNvPr>
              <p:cNvGraphicFramePr>
                <a:graphicFrameLocks noChangeAspect="1"/>
              </p:cNvGraphicFramePr>
              <p:nvPr/>
            </p:nvGraphicFramePr>
            <p:xfrm>
              <a:off x="5550667" y="1873384"/>
              <a:ext cx="3846723" cy="2163782"/>
            </p:xfrm>
            <a:graphic>
              <a:graphicData uri="http://schemas.microsoft.com/office/powerpoint/2016/slidezoom">
                <pslz:sldZm>
                  <pslz:sldZmObj sldId="263" cId="2533784130">
                    <pslz:zmPr id="{2756CFFA-5347-44C7-B647-89C8A67C6552}" transitionDur="1000" showBg="0">
                      <p166:blipFill xmlns:p166="http://schemas.microsoft.com/office/powerpoint/2016/6/main">
                        <a:blip r:embed="rId3"/>
                        <a:stretch>
                          <a:fillRect/>
                        </a:stretch>
                      </p166:blipFill>
                      <p166:spPr xmlns:p166="http://schemas.microsoft.com/office/powerpoint/2016/6/main">
                        <a:xfrm>
                          <a:off x="0" y="0"/>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p:pic>
            <p:nvPicPr>
              <p:cNvPr id="40" name="!!ZOOM21">
                <a:hlinkClick r:id="rId4" action="ppaction://hlinksldjump"/>
                <a:extLst>
                  <a:ext uri="{FF2B5EF4-FFF2-40B4-BE49-F238E27FC236}">
                    <a16:creationId xmlns:a16="http://schemas.microsoft.com/office/drawing/2014/main" id="{3F2EF4C5-7A1F-8EBE-E3FD-28BF869BAF1A}"/>
                  </a:ext>
                </a:extLst>
              </p:cNvPr>
              <p:cNvPicPr>
                <a:picLocks noGrp="1" noRot="1" noChangeAspect="1" noMove="1" noResize="1" noEditPoints="1" noAdjustHandles="1" noChangeArrowheads="1" noChangeShapeType="1"/>
              </p:cNvPicPr>
              <p:nvPr/>
            </p:nvPicPr>
            <p:blipFill>
              <a:blip r:embed="rId3"/>
              <a:stretch>
                <a:fillRect/>
              </a:stretch>
            </p:blipFill>
            <p:spPr>
              <a:xfrm>
                <a:off x="5550667" y="1873384"/>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p:sp>
        <p:nvSpPr>
          <p:cNvPr id="2" name="!!LINK21">
            <a:hlinkClick r:id="rId5" action="ppaction://hlinksldjump"/>
            <a:extLst>
              <a:ext uri="{FF2B5EF4-FFF2-40B4-BE49-F238E27FC236}">
                <a16:creationId xmlns:a16="http://schemas.microsoft.com/office/drawing/2014/main" id="{7E110B8D-6371-6BEB-E6EE-774D3C0C9371}"/>
              </a:ext>
            </a:extLst>
          </p:cNvPr>
          <p:cNvSpPr/>
          <p:nvPr/>
        </p:nvSpPr>
        <p:spPr>
          <a:xfrm>
            <a:off x="5550666" y="1873384"/>
            <a:ext cx="3846724" cy="2163782"/>
          </a:xfrm>
          <a:prstGeom prst="roundRect">
            <a:avLst/>
          </a:prstGeom>
          <a:solidFill>
            <a:schemeClr val="accent1">
              <a:alpha val="0"/>
            </a:schemeClr>
          </a:solidFill>
          <a:ln>
            <a:noFill/>
          </a:ln>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mc:Choice xmlns:pslz="http://schemas.microsoft.com/office/powerpoint/2016/slidezoom" Requires="pslz">
          <p:graphicFrame>
            <p:nvGraphicFramePr>
              <p:cNvPr id="22" name="!!ZOOM22">
                <a:extLst>
                  <a:ext uri="{FF2B5EF4-FFF2-40B4-BE49-F238E27FC236}">
                    <a16:creationId xmlns:a16="http://schemas.microsoft.com/office/drawing/2014/main" id="{BFA94BAE-C5E8-B8C2-E4BC-FE523DB002E7}"/>
                  </a:ext>
                </a:extLst>
              </p:cNvPr>
              <p:cNvGraphicFramePr>
                <a:graphicFrameLocks noChangeAspect="1"/>
              </p:cNvGraphicFramePr>
              <p:nvPr/>
            </p:nvGraphicFramePr>
            <p:xfrm>
              <a:off x="4172639" y="2347109"/>
              <a:ext cx="3846723" cy="2163782"/>
            </p:xfrm>
            <a:graphic>
              <a:graphicData uri="http://schemas.microsoft.com/office/powerpoint/2016/slidezoom">
                <pslz:sldZm>
                  <pslz:sldZmObj sldId="262" cId="2195707661">
                    <pslz:zmPr id="{8E683735-0530-4B92-B1D2-60D529C5E0D6}" transitionDur="1000" showBg="0">
                      <p166:blipFill xmlns:p166="http://schemas.microsoft.com/office/powerpoint/2016/6/main">
                        <a:blip r:embed="rId6"/>
                        <a:stretch>
                          <a:fillRect/>
                        </a:stretch>
                      </p166:blipFill>
                      <p166:spPr xmlns:p166="http://schemas.microsoft.com/office/powerpoint/2016/6/main">
                        <a:xfrm>
                          <a:off x="0" y="0"/>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p:pic>
            <p:nvPicPr>
              <p:cNvPr id="22" name="!!ZOOM22">
                <a:hlinkClick r:id="rId7" action="ppaction://hlinksldjump"/>
                <a:extLst>
                  <a:ext uri="{FF2B5EF4-FFF2-40B4-BE49-F238E27FC236}">
                    <a16:creationId xmlns:a16="http://schemas.microsoft.com/office/drawing/2014/main" id="{BFA94BAE-C5E8-B8C2-E4BC-FE523DB002E7}"/>
                  </a:ext>
                </a:extLst>
              </p:cNvPr>
              <p:cNvPicPr>
                <a:picLocks noGrp="1" noRot="1" noChangeAspect="1" noMove="1" noResize="1" noEditPoints="1" noAdjustHandles="1" noChangeArrowheads="1" noChangeShapeType="1"/>
              </p:cNvPicPr>
              <p:nvPr/>
            </p:nvPicPr>
            <p:blipFill>
              <a:blip r:embed="rId6"/>
              <a:stretch>
                <a:fillRect/>
              </a:stretch>
            </p:blipFill>
            <p:spPr>
              <a:xfrm>
                <a:off x="4172639" y="2347109"/>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p:sp>
        <p:nvSpPr>
          <p:cNvPr id="3" name="!!LINK22">
            <a:hlinkClick r:id="rId8" action="ppaction://hlinksldjump"/>
            <a:extLst>
              <a:ext uri="{FF2B5EF4-FFF2-40B4-BE49-F238E27FC236}">
                <a16:creationId xmlns:a16="http://schemas.microsoft.com/office/drawing/2014/main" id="{1EF2C243-AFDC-EE0D-D184-776ADF33C5B9}"/>
              </a:ext>
            </a:extLst>
          </p:cNvPr>
          <p:cNvSpPr/>
          <p:nvPr/>
        </p:nvSpPr>
        <p:spPr>
          <a:xfrm>
            <a:off x="4172638" y="2347109"/>
            <a:ext cx="3846724" cy="2163782"/>
          </a:xfrm>
          <a:prstGeom prst="roundRect">
            <a:avLst/>
          </a:prstGeom>
          <a:solidFill>
            <a:schemeClr val="accent1">
              <a:alpha val="0"/>
            </a:schemeClr>
          </a:solidFill>
          <a:ln>
            <a:noFill/>
          </a:ln>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mc:Choice xmlns:pslz="http://schemas.microsoft.com/office/powerpoint/2016/slidezoom" Requires="pslz">
          <p:graphicFrame>
            <p:nvGraphicFramePr>
              <p:cNvPr id="19" name="!!ZOOM23">
                <a:extLst>
                  <a:ext uri="{FF2B5EF4-FFF2-40B4-BE49-F238E27FC236}">
                    <a16:creationId xmlns:a16="http://schemas.microsoft.com/office/drawing/2014/main" id="{48569FBA-7E67-7E50-C948-624F6EC799DF}"/>
                  </a:ext>
                </a:extLst>
              </p:cNvPr>
              <p:cNvGraphicFramePr>
                <a:graphicFrameLocks noChangeAspect="1"/>
              </p:cNvGraphicFramePr>
              <p:nvPr>
                <p:extLst>
                  <p:ext uri="{D42A27DB-BD31-4B8C-83A1-F6EECF244321}">
                    <p14:modId xmlns:p14="http://schemas.microsoft.com/office/powerpoint/2010/main" val="496315194"/>
                  </p:ext>
                </p:extLst>
              </p:nvPr>
            </p:nvGraphicFramePr>
            <p:xfrm>
              <a:off x="6853819" y="3291505"/>
              <a:ext cx="3846723" cy="2163782"/>
            </p:xfrm>
            <a:graphic>
              <a:graphicData uri="http://schemas.microsoft.com/office/powerpoint/2016/slidezoom">
                <pslz:sldZm>
                  <pslz:sldZmObj sldId="258" cId="2962542398">
                    <pslz:zmPr id="{F0EC3B69-7EC2-4E64-BBC0-B6182E85BE39}" transitionDur="1000">
                      <p166:blipFill xmlns:p166="http://schemas.microsoft.com/office/powerpoint/2016/6/main">
                        <a:blip r:embed="rId9"/>
                        <a:stretch>
                          <a:fillRect/>
                        </a:stretch>
                      </p166:blipFill>
                      <p166:spPr xmlns:p166="http://schemas.microsoft.com/office/powerpoint/2016/6/main">
                        <a:xfrm>
                          <a:off x="0" y="0"/>
                          <a:ext cx="3846723" cy="2163782"/>
                        </a:xfrm>
                        <a:prstGeom prst="roundRect">
                          <a:avLst>
                            <a:gd name="adj" fmla="val 16667"/>
                          </a:avLst>
                        </a:prstGeom>
                        <a:ln w="3175">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p:pic>
            <p:nvPicPr>
              <p:cNvPr id="19" name="!!ZOOM23">
                <a:hlinkClick r:id="rId10" action="ppaction://hlinksldjump"/>
                <a:extLst>
                  <a:ext uri="{FF2B5EF4-FFF2-40B4-BE49-F238E27FC236}">
                    <a16:creationId xmlns:a16="http://schemas.microsoft.com/office/drawing/2014/main" id="{48569FBA-7E67-7E50-C948-624F6EC799DF}"/>
                  </a:ext>
                </a:extLst>
              </p:cNvPr>
              <p:cNvPicPr>
                <a:picLocks noGrp="1" noRot="1" noChangeAspect="1" noMove="1" noResize="1" noEditPoints="1" noAdjustHandles="1" noChangeArrowheads="1" noChangeShapeType="1"/>
              </p:cNvPicPr>
              <p:nvPr/>
            </p:nvPicPr>
            <p:blipFill>
              <a:blip r:embed="rId9"/>
              <a:stretch>
                <a:fillRect/>
              </a:stretch>
            </p:blipFill>
            <p:spPr>
              <a:xfrm>
                <a:off x="6853819" y="3291505"/>
                <a:ext cx="3846723" cy="2163782"/>
              </a:xfrm>
              <a:prstGeom prst="roundRect">
                <a:avLst>
                  <a:gd name="adj" fmla="val 16667"/>
                </a:avLst>
              </a:prstGeom>
              <a:ln w="3175">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p:pic>
        <p:nvPicPr>
          <p:cNvPr id="9" name="!id">
            <a:hlinkClick r:id="rId2" action="ppaction://hlinksldjump"/>
            <a:extLst>
              <a:ext uri="{FF2B5EF4-FFF2-40B4-BE49-F238E27FC236}">
                <a16:creationId xmlns:a16="http://schemas.microsoft.com/office/drawing/2014/main" id="{E1433248-D1F7-723E-DC5E-D57ECB04F4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07455" y="5910550"/>
            <a:ext cx="577090" cy="577090"/>
          </a:xfrm>
          <a:prstGeom prst="rect">
            <a:avLst/>
          </a:prstGeom>
          <a:effectLst>
            <a:glow rad="139700">
              <a:srgbClr val="31D788">
                <a:alpha val="20000"/>
              </a:srgbClr>
            </a:glow>
          </a:effectLst>
        </p:spPr>
      </p:pic>
    </p:spTree>
    <p:extLst>
      <p:ext uri="{BB962C8B-B14F-4D97-AF65-F5344CB8AC3E}">
        <p14:creationId xmlns:p14="http://schemas.microsoft.com/office/powerpoint/2010/main" val="26667195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7364B4-F5A4-F474-AC77-6B5A3DECE15F}"/>
              </a:ext>
            </a:extLst>
          </p:cNvPr>
          <p:cNvPicPr>
            <a:picLocks noChangeAspect="1"/>
          </p:cNvPicPr>
          <p:nvPr/>
        </p:nvPicPr>
        <p:blipFill rotWithShape="1">
          <a:blip r:embed="rId2"/>
          <a:srcRect l="51330" b="674"/>
          <a:stretch/>
        </p:blipFill>
        <p:spPr>
          <a:xfrm>
            <a:off x="-9917" y="-622702"/>
            <a:ext cx="3189722" cy="6146267"/>
          </a:xfrm>
          <a:prstGeom prst="rect">
            <a:avLst/>
          </a:prstGeom>
        </p:spPr>
      </p:pic>
      <p:pic>
        <p:nvPicPr>
          <p:cNvPr id="5" name="Picture 4">
            <a:extLst>
              <a:ext uri="{FF2B5EF4-FFF2-40B4-BE49-F238E27FC236}">
                <a16:creationId xmlns:a16="http://schemas.microsoft.com/office/drawing/2014/main" id="{6F74D429-048C-E90B-D58C-0ABCD53E5954}"/>
              </a:ext>
            </a:extLst>
          </p:cNvPr>
          <p:cNvPicPr>
            <a:picLocks noChangeAspect="1"/>
          </p:cNvPicPr>
          <p:nvPr/>
        </p:nvPicPr>
        <p:blipFill rotWithShape="1">
          <a:blip r:embed="rId2"/>
          <a:srcRect l="56892" t="1174" b="674"/>
          <a:stretch/>
        </p:blipFill>
        <p:spPr>
          <a:xfrm flipH="1">
            <a:off x="8762807" y="-400792"/>
            <a:ext cx="3455792" cy="7429443"/>
          </a:xfrm>
          <a:prstGeom prst="rect">
            <a:avLst/>
          </a:prstGeom>
        </p:spPr>
      </p:pic>
      <p:pic>
        <p:nvPicPr>
          <p:cNvPr id="7" name="Picture 6">
            <a:extLst>
              <a:ext uri="{FF2B5EF4-FFF2-40B4-BE49-F238E27FC236}">
                <a16:creationId xmlns:a16="http://schemas.microsoft.com/office/drawing/2014/main" id="{8F79C327-281C-3EFF-0C37-0D7A5FE0453A}"/>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06630" y="102254"/>
            <a:ext cx="420289" cy="483404"/>
          </a:xfrm>
          <a:prstGeom prst="rect">
            <a:avLst/>
          </a:prstGeom>
        </p:spPr>
      </p:pic>
      <p:pic>
        <p:nvPicPr>
          <p:cNvPr id="9" name="Picture 8">
            <a:extLst>
              <a:ext uri="{FF2B5EF4-FFF2-40B4-BE49-F238E27FC236}">
                <a16:creationId xmlns:a16="http://schemas.microsoft.com/office/drawing/2014/main" id="{CDDED9C9-6A81-FB7B-A370-649A17DE76F3}"/>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65841" y="35780"/>
            <a:ext cx="730491" cy="616352"/>
          </a:xfrm>
          <a:prstGeom prst="rect">
            <a:avLst/>
          </a:prstGeom>
        </p:spPr>
      </p:pic>
      <p:sp>
        <p:nvSpPr>
          <p:cNvPr id="14" name="TextBox 13">
            <a:extLst>
              <a:ext uri="{FF2B5EF4-FFF2-40B4-BE49-F238E27FC236}">
                <a16:creationId xmlns:a16="http://schemas.microsoft.com/office/drawing/2014/main" id="{497F14D0-9E7C-7D84-828A-C2B5B8351C94}"/>
              </a:ext>
            </a:extLst>
          </p:cNvPr>
          <p:cNvSpPr txBox="1"/>
          <p:nvPr/>
        </p:nvSpPr>
        <p:spPr>
          <a:xfrm>
            <a:off x="9374781" y="132676"/>
            <a:ext cx="2817219"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sp>
        <p:nvSpPr>
          <p:cNvPr id="49" name="Rectangle: Rounded Corners 48">
            <a:extLst>
              <a:ext uri="{FF2B5EF4-FFF2-40B4-BE49-F238E27FC236}">
                <a16:creationId xmlns:a16="http://schemas.microsoft.com/office/drawing/2014/main" id="{5EBD36F7-BEF4-EB34-2C1B-1F41D0ABEF7B}"/>
              </a:ext>
            </a:extLst>
          </p:cNvPr>
          <p:cNvSpPr/>
          <p:nvPr/>
        </p:nvSpPr>
        <p:spPr>
          <a:xfrm>
            <a:off x="-9954" y="16456994"/>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Rectangle: Rounded Corners 49">
            <a:extLst>
              <a:ext uri="{FF2B5EF4-FFF2-40B4-BE49-F238E27FC236}">
                <a16:creationId xmlns:a16="http://schemas.microsoft.com/office/drawing/2014/main" id="{5392A679-6F9E-A38E-F192-0F3D43D6BED1}"/>
              </a:ext>
            </a:extLst>
          </p:cNvPr>
          <p:cNvSpPr/>
          <p:nvPr/>
        </p:nvSpPr>
        <p:spPr>
          <a:xfrm>
            <a:off x="2265990" y="14314427"/>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Rectangle: Rounded Corners 50">
            <a:extLst>
              <a:ext uri="{FF2B5EF4-FFF2-40B4-BE49-F238E27FC236}">
                <a16:creationId xmlns:a16="http://schemas.microsoft.com/office/drawing/2014/main" id="{B271461D-2066-A956-E86C-4D4627881B85}"/>
              </a:ext>
            </a:extLst>
          </p:cNvPr>
          <p:cNvSpPr/>
          <p:nvPr/>
        </p:nvSpPr>
        <p:spPr>
          <a:xfrm>
            <a:off x="4537816" y="12115039"/>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Rectangle: Rounded Corners 51">
            <a:extLst>
              <a:ext uri="{FF2B5EF4-FFF2-40B4-BE49-F238E27FC236}">
                <a16:creationId xmlns:a16="http://schemas.microsoft.com/office/drawing/2014/main" id="{731F3EA1-6057-10E6-E48C-79DC643DBEF1}"/>
              </a:ext>
            </a:extLst>
          </p:cNvPr>
          <p:cNvSpPr/>
          <p:nvPr/>
        </p:nvSpPr>
        <p:spPr>
          <a:xfrm>
            <a:off x="6809642" y="9712835"/>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Rectangle: Rounded Corners 52">
            <a:extLst>
              <a:ext uri="{FF2B5EF4-FFF2-40B4-BE49-F238E27FC236}">
                <a16:creationId xmlns:a16="http://schemas.microsoft.com/office/drawing/2014/main" id="{6E1379BC-1D4F-CE2F-A971-0D7AC4CCBC0C}"/>
              </a:ext>
            </a:extLst>
          </p:cNvPr>
          <p:cNvSpPr/>
          <p:nvPr/>
        </p:nvSpPr>
        <p:spPr>
          <a:xfrm>
            <a:off x="9078866" y="7562119"/>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TextBox 53">
            <a:extLst>
              <a:ext uri="{FF2B5EF4-FFF2-40B4-BE49-F238E27FC236}">
                <a16:creationId xmlns:a16="http://schemas.microsoft.com/office/drawing/2014/main" id="{E7256001-F4AC-D81D-0EC6-5BFE6785240A}"/>
              </a:ext>
            </a:extLst>
          </p:cNvPr>
          <p:cNvSpPr txBox="1"/>
          <p:nvPr/>
        </p:nvSpPr>
        <p:spPr>
          <a:xfrm>
            <a:off x="149089" y="16914037"/>
            <a:ext cx="1726989" cy="2031325"/>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We have a vast network of suppliers and customers, spanning continents and ensuring you find the best deals </a:t>
            </a:r>
          </a:p>
          <a:p>
            <a:pPr algn="ctr"/>
            <a:r>
              <a:rPr lang="en-US" sz="1400" dirty="0">
                <a:solidFill>
                  <a:schemeClr val="bg1"/>
                </a:solidFill>
                <a:latin typeface="Poppins" panose="00000500000000000000" pitchFamily="2" charset="0"/>
                <a:cs typeface="Poppins" panose="00000500000000000000" pitchFamily="2" charset="0"/>
              </a:rPr>
              <a:t>in key markets</a:t>
            </a:r>
          </a:p>
        </p:txBody>
      </p:sp>
      <p:sp>
        <p:nvSpPr>
          <p:cNvPr id="55" name="TextBox 54">
            <a:extLst>
              <a:ext uri="{FF2B5EF4-FFF2-40B4-BE49-F238E27FC236}">
                <a16:creationId xmlns:a16="http://schemas.microsoft.com/office/drawing/2014/main" id="{A986BFBA-7B7E-584D-7E13-CF71099A934B}"/>
              </a:ext>
            </a:extLst>
          </p:cNvPr>
          <p:cNvSpPr txBox="1"/>
          <p:nvPr/>
        </p:nvSpPr>
        <p:spPr>
          <a:xfrm>
            <a:off x="2416797" y="14771470"/>
            <a:ext cx="1778934" cy="2462213"/>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We've built long-standing partnerships with leading manufacturers and producers, guaranteeing you reliable access </a:t>
            </a:r>
          </a:p>
          <a:p>
            <a:pPr algn="ctr"/>
            <a:r>
              <a:rPr lang="en-US" sz="1400" dirty="0">
                <a:solidFill>
                  <a:schemeClr val="bg1"/>
                </a:solidFill>
                <a:latin typeface="Poppins" panose="00000500000000000000" pitchFamily="2" charset="0"/>
                <a:cs typeface="Poppins" panose="00000500000000000000" pitchFamily="2" charset="0"/>
              </a:rPr>
              <a:t>to top-quality products.</a:t>
            </a:r>
          </a:p>
        </p:txBody>
      </p:sp>
      <p:sp>
        <p:nvSpPr>
          <p:cNvPr id="56" name="TextBox 55">
            <a:extLst>
              <a:ext uri="{FF2B5EF4-FFF2-40B4-BE49-F238E27FC236}">
                <a16:creationId xmlns:a16="http://schemas.microsoft.com/office/drawing/2014/main" id="{26FEC04F-845B-364B-CE8B-012B47F0CF14}"/>
              </a:ext>
            </a:extLst>
          </p:cNvPr>
          <p:cNvSpPr txBox="1"/>
          <p:nvPr/>
        </p:nvSpPr>
        <p:spPr>
          <a:xfrm>
            <a:off x="4558008" y="12572082"/>
            <a:ext cx="2047014" cy="2677656"/>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Your Peace of Mind is Our Priority We have implemented robust risk management and quality control </a:t>
            </a:r>
          </a:p>
          <a:p>
            <a:pPr algn="ctr"/>
            <a:r>
              <a:rPr lang="en-US" sz="1400" dirty="0">
                <a:solidFill>
                  <a:schemeClr val="bg1"/>
                </a:solidFill>
                <a:latin typeface="Poppins" panose="00000500000000000000" pitchFamily="2" charset="0"/>
                <a:cs typeface="Poppins" panose="00000500000000000000" pitchFamily="2" charset="0"/>
              </a:rPr>
              <a:t>processes, so you can rest assured that your shipment arrives exactly as specified.</a:t>
            </a:r>
          </a:p>
          <a:p>
            <a:pPr algn="ctr"/>
            <a:endParaRPr lang="en-US" sz="1400" dirty="0">
              <a:solidFill>
                <a:schemeClr val="bg1"/>
              </a:solidFill>
              <a:latin typeface="Poppins" panose="00000500000000000000" pitchFamily="2" charset="0"/>
              <a:cs typeface="Poppins" panose="00000500000000000000" pitchFamily="2" charset="0"/>
            </a:endParaRPr>
          </a:p>
        </p:txBody>
      </p:sp>
      <p:sp>
        <p:nvSpPr>
          <p:cNvPr id="57" name="TextBox 56">
            <a:extLst>
              <a:ext uri="{FF2B5EF4-FFF2-40B4-BE49-F238E27FC236}">
                <a16:creationId xmlns:a16="http://schemas.microsoft.com/office/drawing/2014/main" id="{4A7DE4A0-74B6-D035-FDC3-E13328BADEA2}"/>
              </a:ext>
            </a:extLst>
          </p:cNvPr>
          <p:cNvSpPr txBox="1"/>
          <p:nvPr/>
        </p:nvSpPr>
        <p:spPr>
          <a:xfrm>
            <a:off x="6883926" y="10153633"/>
            <a:ext cx="1880126" cy="2462213"/>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We don't believe in a one-size-fits-all approach. Our logistics solutions are customized to fit your specific requirements, </a:t>
            </a:r>
          </a:p>
          <a:p>
            <a:pPr algn="ctr"/>
            <a:r>
              <a:rPr lang="en-US" sz="1400" dirty="0">
                <a:solidFill>
                  <a:schemeClr val="bg1"/>
                </a:solidFill>
                <a:latin typeface="Poppins" panose="00000500000000000000" pitchFamily="2" charset="0"/>
                <a:cs typeface="Poppins" panose="00000500000000000000" pitchFamily="2" charset="0"/>
              </a:rPr>
              <a:t>ensuring a smooth and efficient flow of goods.</a:t>
            </a:r>
          </a:p>
          <a:p>
            <a:pPr algn="ctr"/>
            <a:endParaRPr lang="en-US" sz="1400" dirty="0">
              <a:solidFill>
                <a:schemeClr val="bg1"/>
              </a:solidFill>
              <a:latin typeface="Poppins" panose="00000500000000000000" pitchFamily="2" charset="0"/>
              <a:cs typeface="Poppins" panose="00000500000000000000" pitchFamily="2" charset="0"/>
            </a:endParaRPr>
          </a:p>
        </p:txBody>
      </p:sp>
      <p:sp>
        <p:nvSpPr>
          <p:cNvPr id="58" name="TextBox 57">
            <a:extLst>
              <a:ext uri="{FF2B5EF4-FFF2-40B4-BE49-F238E27FC236}">
                <a16:creationId xmlns:a16="http://schemas.microsoft.com/office/drawing/2014/main" id="{1CD45923-CF4E-AC75-11AC-63A2F0BFB725}"/>
              </a:ext>
            </a:extLst>
          </p:cNvPr>
          <p:cNvSpPr txBox="1"/>
          <p:nvPr/>
        </p:nvSpPr>
        <p:spPr>
          <a:xfrm>
            <a:off x="9082774" y="8066832"/>
            <a:ext cx="2029022" cy="1815882"/>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Our large trading volume and established market presence translate into competitive pricing, </a:t>
            </a:r>
          </a:p>
          <a:p>
            <a:pPr algn="ctr"/>
            <a:r>
              <a:rPr lang="en-US" sz="1400" dirty="0">
                <a:solidFill>
                  <a:schemeClr val="bg1"/>
                </a:solidFill>
                <a:latin typeface="Poppins" panose="00000500000000000000" pitchFamily="2" charset="0"/>
                <a:cs typeface="Poppins" panose="00000500000000000000" pitchFamily="2" charset="0"/>
              </a:rPr>
              <a:t>giving you a clear edge</a:t>
            </a:r>
          </a:p>
        </p:txBody>
      </p:sp>
      <p:pic>
        <p:nvPicPr>
          <p:cNvPr id="8" name="Picture 7">
            <a:extLst>
              <a:ext uri="{FF2B5EF4-FFF2-40B4-BE49-F238E27FC236}">
                <a16:creationId xmlns:a16="http://schemas.microsoft.com/office/drawing/2014/main" id="{15567555-77FD-305B-8410-E80EB7FEE564}"/>
              </a:ext>
            </a:extLst>
          </p:cNvPr>
          <p:cNvPicPr>
            <a:picLocks noChangeAspect="1"/>
          </p:cNvPicPr>
          <p:nvPr/>
        </p:nvPicPr>
        <p:blipFill rotWithShape="1">
          <a:blip r:embed="rId7">
            <a:extLst>
              <a:ext uri="{28A0092B-C50C-407E-A947-70E740481C1C}">
                <a14:useLocalDpi xmlns:a14="http://schemas.microsoft.com/office/drawing/2010/main" val="0"/>
              </a:ext>
            </a:extLst>
          </a:blip>
          <a:srcRect t="16749" r="466" b="12472"/>
          <a:stretch/>
        </p:blipFill>
        <p:spPr>
          <a:xfrm>
            <a:off x="2278405" y="1153003"/>
            <a:ext cx="7129059" cy="46072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0FABE73C-03C6-8767-DAC0-384B35F87893}"/>
              </a:ext>
            </a:extLst>
          </p:cNvPr>
          <p:cNvSpPr txBox="1"/>
          <p:nvPr/>
        </p:nvSpPr>
        <p:spPr>
          <a:xfrm>
            <a:off x="1712658" y="386392"/>
            <a:ext cx="8260555" cy="523220"/>
          </a:xfrm>
          <a:prstGeom prst="rect">
            <a:avLst/>
          </a:prstGeom>
          <a:noFill/>
        </p:spPr>
        <p:txBody>
          <a:bodyPr wrap="square">
            <a:spAutoFit/>
          </a:bodyPr>
          <a:lstStyle/>
          <a:p>
            <a:pPr algn="ctr"/>
            <a:r>
              <a:rPr lang="en-US" sz="2800" b="1" spc="300" dirty="0">
                <a:solidFill>
                  <a:srgbClr val="09C718"/>
                </a:solidFill>
                <a:latin typeface="Poppins" panose="00000500000000000000" pitchFamily="2" charset="0"/>
                <a:cs typeface="Poppins" panose="00000500000000000000" pitchFamily="2" charset="0"/>
              </a:rPr>
              <a:t>PETROLEUM </a:t>
            </a:r>
            <a:r>
              <a:rPr lang="en-US" sz="2800" b="1" spc="300" dirty="0">
                <a:solidFill>
                  <a:schemeClr val="bg1"/>
                </a:solidFill>
                <a:latin typeface="Poppins" panose="00000500000000000000" pitchFamily="2" charset="0"/>
                <a:cs typeface="Poppins" panose="00000500000000000000" pitchFamily="2" charset="0"/>
              </a:rPr>
              <a:t>SUPPLY CHAIN</a:t>
            </a:r>
          </a:p>
        </p:txBody>
      </p:sp>
      <p:sp>
        <p:nvSpPr>
          <p:cNvPr id="11" name="TextBox 10">
            <a:extLst>
              <a:ext uri="{FF2B5EF4-FFF2-40B4-BE49-F238E27FC236}">
                <a16:creationId xmlns:a16="http://schemas.microsoft.com/office/drawing/2014/main" id="{860CCAD6-68B0-806E-D26D-BD66B920783F}"/>
              </a:ext>
            </a:extLst>
          </p:cNvPr>
          <p:cNvSpPr txBox="1"/>
          <p:nvPr/>
        </p:nvSpPr>
        <p:spPr>
          <a:xfrm>
            <a:off x="1876078" y="5980608"/>
            <a:ext cx="8260555" cy="523220"/>
          </a:xfrm>
          <a:prstGeom prst="rect">
            <a:avLst/>
          </a:prstGeom>
          <a:noFill/>
        </p:spPr>
        <p:txBody>
          <a:bodyPr wrap="square">
            <a:spAutoFit/>
          </a:bodyPr>
          <a:lstStyle/>
          <a:p>
            <a:pPr algn="ctr"/>
            <a:r>
              <a:rPr lang="en-US" sz="2800" b="1" spc="300" dirty="0">
                <a:solidFill>
                  <a:srgbClr val="09C718"/>
                </a:solidFill>
                <a:latin typeface="Poppins" panose="00000500000000000000" pitchFamily="2" charset="0"/>
                <a:cs typeface="Poppins" panose="00000500000000000000" pitchFamily="2" charset="0"/>
              </a:rPr>
              <a:t>MARKET/PRODUCT </a:t>
            </a:r>
            <a:r>
              <a:rPr lang="en-US" sz="2800" b="1" spc="300" dirty="0">
                <a:solidFill>
                  <a:schemeClr val="bg1"/>
                </a:solidFill>
                <a:latin typeface="Poppins" panose="00000500000000000000" pitchFamily="2" charset="0"/>
                <a:cs typeface="Poppins" panose="00000500000000000000" pitchFamily="2" charset="0"/>
              </a:rPr>
              <a:t>GRID</a:t>
            </a:r>
          </a:p>
        </p:txBody>
      </p:sp>
      <p:grpSp>
        <p:nvGrpSpPr>
          <p:cNvPr id="2" name="Group 1">
            <a:extLst>
              <a:ext uri="{FF2B5EF4-FFF2-40B4-BE49-F238E27FC236}">
                <a16:creationId xmlns:a16="http://schemas.microsoft.com/office/drawing/2014/main" id="{DB5CA69A-1648-66C2-7DE4-60ADF226AB56}"/>
              </a:ext>
            </a:extLst>
          </p:cNvPr>
          <p:cNvGrpSpPr/>
          <p:nvPr/>
        </p:nvGrpSpPr>
        <p:grpSpPr>
          <a:xfrm>
            <a:off x="12424955" y="1152525"/>
            <a:ext cx="7620000" cy="5705475"/>
            <a:chOff x="5869477" y="1152525"/>
            <a:chExt cx="7620000" cy="5705475"/>
          </a:xfrm>
        </p:grpSpPr>
        <p:pic>
          <p:nvPicPr>
            <p:cNvPr id="6" name="Picture 5">
              <a:extLst>
                <a:ext uri="{FF2B5EF4-FFF2-40B4-BE49-F238E27FC236}">
                  <a16:creationId xmlns:a16="http://schemas.microsoft.com/office/drawing/2014/main" id="{607025FB-8A57-19F3-3BC2-1C063AB81E3B}"/>
                </a:ext>
              </a:extLst>
            </p:cNvPr>
            <p:cNvPicPr>
              <a:picLocks noChangeAspect="1"/>
            </p:cNvPicPr>
            <p:nvPr/>
          </p:nvPicPr>
          <p:blipFill rotWithShape="1">
            <a:blip r:embed="rId8">
              <a:extLst>
                <a:ext uri="{28A0092B-C50C-407E-A947-70E740481C1C}">
                  <a14:useLocalDpi xmlns:a14="http://schemas.microsoft.com/office/drawing/2010/main" val="0"/>
                </a:ext>
              </a:extLst>
            </a:blip>
            <a:srcRect l="2799" r="16033"/>
            <a:stretch/>
          </p:blipFill>
          <p:spPr>
            <a:xfrm>
              <a:off x="6883926" y="1471481"/>
              <a:ext cx="5591103" cy="3541390"/>
            </a:xfrm>
            <a:prstGeom prst="rect">
              <a:avLst/>
            </a:prstGeom>
          </p:spPr>
        </p:pic>
        <p:pic>
          <p:nvPicPr>
            <p:cNvPr id="12" name="Picture 11">
              <a:extLst>
                <a:ext uri="{FF2B5EF4-FFF2-40B4-BE49-F238E27FC236}">
                  <a16:creationId xmlns:a16="http://schemas.microsoft.com/office/drawing/2014/main" id="{51493260-30E0-8B78-8C51-030DD0E5E7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9477" y="1152525"/>
              <a:ext cx="7620000" cy="5705475"/>
            </a:xfrm>
            <a:prstGeom prst="rect">
              <a:avLst/>
            </a:prstGeom>
          </p:spPr>
        </p:pic>
      </p:grpSp>
      <p:sp>
        <p:nvSpPr>
          <p:cNvPr id="16" name="Rectangle 15">
            <a:extLst>
              <a:ext uri="{FF2B5EF4-FFF2-40B4-BE49-F238E27FC236}">
                <a16:creationId xmlns:a16="http://schemas.microsoft.com/office/drawing/2014/main" id="{C85348E4-550C-8A90-3B45-095475108E55}"/>
              </a:ext>
            </a:extLst>
          </p:cNvPr>
          <p:cNvSpPr/>
          <p:nvPr/>
        </p:nvSpPr>
        <p:spPr>
          <a:xfrm>
            <a:off x="4319449" y="7390311"/>
            <a:ext cx="9144" cy="3291840"/>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Rectangle 16">
            <a:extLst>
              <a:ext uri="{FF2B5EF4-FFF2-40B4-BE49-F238E27FC236}">
                <a16:creationId xmlns:a16="http://schemas.microsoft.com/office/drawing/2014/main" id="{28EBED3D-492A-B3B4-527D-1F388808296C}"/>
              </a:ext>
            </a:extLst>
          </p:cNvPr>
          <p:cNvSpPr/>
          <p:nvPr/>
        </p:nvSpPr>
        <p:spPr>
          <a:xfrm>
            <a:off x="-4205894" y="5012871"/>
            <a:ext cx="9144" cy="5669280"/>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Rectangle 17">
            <a:extLst>
              <a:ext uri="{FF2B5EF4-FFF2-40B4-BE49-F238E27FC236}">
                <a16:creationId xmlns:a16="http://schemas.microsoft.com/office/drawing/2014/main" id="{36572A3F-6FA6-865F-4040-364966C4B19D}"/>
              </a:ext>
            </a:extLst>
          </p:cNvPr>
          <p:cNvSpPr/>
          <p:nvPr/>
        </p:nvSpPr>
        <p:spPr>
          <a:xfrm rot="1021251">
            <a:off x="-2710215" y="4793225"/>
            <a:ext cx="9144" cy="4846320"/>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Rectangle 18">
            <a:extLst>
              <a:ext uri="{FF2B5EF4-FFF2-40B4-BE49-F238E27FC236}">
                <a16:creationId xmlns:a16="http://schemas.microsoft.com/office/drawing/2014/main" id="{8283110A-97D0-F66E-59B7-5A7CA6BFC017}"/>
              </a:ext>
            </a:extLst>
          </p:cNvPr>
          <p:cNvSpPr/>
          <p:nvPr/>
        </p:nvSpPr>
        <p:spPr>
          <a:xfrm rot="5400000">
            <a:off x="-4454106" y="1776359"/>
            <a:ext cx="9144" cy="4937760"/>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Picture 19">
            <a:extLst>
              <a:ext uri="{FF2B5EF4-FFF2-40B4-BE49-F238E27FC236}">
                <a16:creationId xmlns:a16="http://schemas.microsoft.com/office/drawing/2014/main" id="{ED8A51E0-BC06-20EC-63BE-F4DADEDC74BE}"/>
              </a:ext>
            </a:extLst>
          </p:cNvPr>
          <p:cNvPicPr>
            <a:picLocks noChangeAspect="1"/>
          </p:cNvPicPr>
          <p:nvPr/>
        </p:nvPicPr>
        <p:blipFill>
          <a:blip r:embed="rId10"/>
          <a:stretch>
            <a:fillRect/>
          </a:stretch>
        </p:blipFill>
        <p:spPr>
          <a:xfrm>
            <a:off x="-16190595" y="2537479"/>
            <a:ext cx="3913971" cy="4383404"/>
          </a:xfrm>
          <a:prstGeom prst="rect">
            <a:avLst/>
          </a:prstGeom>
        </p:spPr>
      </p:pic>
      <p:pic>
        <p:nvPicPr>
          <p:cNvPr id="21" name="Picture 20">
            <a:extLst>
              <a:ext uri="{FF2B5EF4-FFF2-40B4-BE49-F238E27FC236}">
                <a16:creationId xmlns:a16="http://schemas.microsoft.com/office/drawing/2014/main" id="{7511DE18-5A3E-2F64-B4D6-03B0106E063B}"/>
              </a:ext>
            </a:extLst>
          </p:cNvPr>
          <p:cNvPicPr>
            <a:picLocks noChangeAspect="1"/>
          </p:cNvPicPr>
          <p:nvPr/>
        </p:nvPicPr>
        <p:blipFill>
          <a:blip r:embed="rId11"/>
          <a:stretch>
            <a:fillRect/>
          </a:stretch>
        </p:blipFill>
        <p:spPr>
          <a:xfrm>
            <a:off x="-9216800" y="2620240"/>
            <a:ext cx="3475021" cy="1963082"/>
          </a:xfrm>
          <a:prstGeom prst="rect">
            <a:avLst/>
          </a:prstGeom>
        </p:spPr>
      </p:pic>
      <p:pic>
        <p:nvPicPr>
          <p:cNvPr id="22" name="Picture 21">
            <a:extLst>
              <a:ext uri="{FF2B5EF4-FFF2-40B4-BE49-F238E27FC236}">
                <a16:creationId xmlns:a16="http://schemas.microsoft.com/office/drawing/2014/main" id="{66E01772-E414-D1CC-17EA-F35631B0DC39}"/>
              </a:ext>
            </a:extLst>
          </p:cNvPr>
          <p:cNvPicPr>
            <a:picLocks noChangeAspect="1"/>
          </p:cNvPicPr>
          <p:nvPr/>
        </p:nvPicPr>
        <p:blipFill>
          <a:blip r:embed="rId12"/>
          <a:stretch>
            <a:fillRect/>
          </a:stretch>
        </p:blipFill>
        <p:spPr>
          <a:xfrm>
            <a:off x="-4824379" y="2774957"/>
            <a:ext cx="3060457" cy="1725318"/>
          </a:xfrm>
          <a:prstGeom prst="rect">
            <a:avLst/>
          </a:prstGeom>
        </p:spPr>
      </p:pic>
    </p:spTree>
    <p:extLst>
      <p:ext uri="{BB962C8B-B14F-4D97-AF65-F5344CB8AC3E}">
        <p14:creationId xmlns:p14="http://schemas.microsoft.com/office/powerpoint/2010/main" val="276856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lz="http://schemas.microsoft.com/office/powerpoint/2016/slidezoom" Requires="pslz">
          <p:graphicFrame>
            <p:nvGraphicFramePr>
              <p:cNvPr id="40" name="!!ZOOM21">
                <a:extLst>
                  <a:ext uri="{FF2B5EF4-FFF2-40B4-BE49-F238E27FC236}">
                    <a16:creationId xmlns:a16="http://schemas.microsoft.com/office/drawing/2014/main" id="{3F2EF4C5-7A1F-8EBE-E3FD-28BF869BAF1A}"/>
                  </a:ext>
                </a:extLst>
              </p:cNvPr>
              <p:cNvGraphicFramePr>
                <a:graphicFrameLocks noChangeAspect="1"/>
              </p:cNvGraphicFramePr>
              <p:nvPr/>
            </p:nvGraphicFramePr>
            <p:xfrm>
              <a:off x="7048041" y="1961518"/>
              <a:ext cx="3846723" cy="2163782"/>
            </p:xfrm>
            <a:graphic>
              <a:graphicData uri="http://schemas.microsoft.com/office/powerpoint/2016/slidezoom">
                <pslz:sldZm>
                  <pslz:sldZmObj sldId="263" cId="2533784130">
                    <pslz:zmPr id="{2756CFFA-5347-44C7-B647-89C8A67C6552}" transitionDur="1000" showBg="0">
                      <p166:blipFill xmlns:p166="http://schemas.microsoft.com/office/powerpoint/2016/6/main">
                        <a:blip r:embed="rId2"/>
                        <a:stretch>
                          <a:fillRect/>
                        </a:stretch>
                      </p166:blipFill>
                      <p166:spPr xmlns:p166="http://schemas.microsoft.com/office/powerpoint/2016/6/main">
                        <a:xfrm>
                          <a:off x="0" y="0"/>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p:pic>
            <p:nvPicPr>
              <p:cNvPr id="40" name="!!ZOOM21">
                <a:hlinkClick r:id="rId3" action="ppaction://hlinksldjump"/>
                <a:extLst>
                  <a:ext uri="{FF2B5EF4-FFF2-40B4-BE49-F238E27FC236}">
                    <a16:creationId xmlns:a16="http://schemas.microsoft.com/office/drawing/2014/main" id="{3F2EF4C5-7A1F-8EBE-E3FD-28BF869BAF1A}"/>
                  </a:ext>
                </a:extLst>
              </p:cNvPr>
              <p:cNvPicPr>
                <a:picLocks noGrp="1" noRot="1" noChangeAspect="1" noMove="1" noResize="1" noEditPoints="1" noAdjustHandles="1" noChangeArrowheads="1" noChangeShapeType="1"/>
              </p:cNvPicPr>
              <p:nvPr/>
            </p:nvPicPr>
            <p:blipFill>
              <a:blip r:embed="rId2"/>
              <a:stretch>
                <a:fillRect/>
              </a:stretch>
            </p:blipFill>
            <p:spPr>
              <a:xfrm>
                <a:off x="7048041" y="1961518"/>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p:sp>
        <p:nvSpPr>
          <p:cNvPr id="44" name="!!LINK21">
            <a:hlinkClick r:id="rId3" action="ppaction://hlinksldjump"/>
            <a:extLst>
              <a:ext uri="{FF2B5EF4-FFF2-40B4-BE49-F238E27FC236}">
                <a16:creationId xmlns:a16="http://schemas.microsoft.com/office/drawing/2014/main" id="{58AB8683-68D6-BF4D-4537-A4D7808F3ECB}"/>
              </a:ext>
            </a:extLst>
          </p:cNvPr>
          <p:cNvSpPr/>
          <p:nvPr/>
        </p:nvSpPr>
        <p:spPr>
          <a:xfrm>
            <a:off x="7048040" y="1961518"/>
            <a:ext cx="3846724" cy="2163782"/>
          </a:xfrm>
          <a:prstGeom prst="roundRect">
            <a:avLst/>
          </a:prstGeom>
          <a:solidFill>
            <a:schemeClr val="accent1">
              <a:alpha val="0"/>
            </a:schemeClr>
          </a:solidFill>
          <a:ln>
            <a:noFill/>
          </a:ln>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mc:Choice xmlns:pslz="http://schemas.microsoft.com/office/powerpoint/2016/slidezoom" Requires="pslz">
          <p:graphicFrame>
            <p:nvGraphicFramePr>
              <p:cNvPr id="22" name="!!ZOOM22">
                <a:extLst>
                  <a:ext uri="{FF2B5EF4-FFF2-40B4-BE49-F238E27FC236}">
                    <a16:creationId xmlns:a16="http://schemas.microsoft.com/office/drawing/2014/main" id="{BFA94BAE-C5E8-B8C2-E4BC-FE523DB002E7}"/>
                  </a:ext>
                </a:extLst>
              </p:cNvPr>
              <p:cNvGraphicFramePr>
                <a:graphicFrameLocks noChangeAspect="1"/>
              </p:cNvGraphicFramePr>
              <p:nvPr>
                <p:extLst>
                  <p:ext uri="{D42A27DB-BD31-4B8C-83A1-F6EECF244321}">
                    <p14:modId xmlns:p14="http://schemas.microsoft.com/office/powerpoint/2010/main" val="3750101201"/>
                  </p:ext>
                </p:extLst>
              </p:nvPr>
            </p:nvGraphicFramePr>
            <p:xfrm>
              <a:off x="7048041" y="1961518"/>
              <a:ext cx="3846723" cy="2163782"/>
            </p:xfrm>
            <a:graphic>
              <a:graphicData uri="http://schemas.microsoft.com/office/powerpoint/2016/slidezoom">
                <pslz:sldZm>
                  <pslz:sldZmObj sldId="262" cId="2195707661">
                    <pslz:zmPr id="{8E683735-0530-4B92-B1D2-60D529C5E0D6}" transitionDur="1000" showBg="0">
                      <p166:blipFill xmlns:p166="http://schemas.microsoft.com/office/powerpoint/2016/6/main">
                        <a:blip r:embed="rId4"/>
                        <a:stretch>
                          <a:fillRect/>
                        </a:stretch>
                      </p166:blipFill>
                      <p166:spPr xmlns:p166="http://schemas.microsoft.com/office/powerpoint/2016/6/main">
                        <a:xfrm>
                          <a:off x="0" y="0"/>
                          <a:ext cx="3846723" cy="2163782"/>
                        </a:xfrm>
                        <a:prstGeom prst="roundRect">
                          <a:avLst>
                            <a:gd name="adj" fmla="val 16667"/>
                          </a:avLst>
                        </a:prstGeom>
                        <a:ln>
                          <a:noFill/>
                        </a:ln>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p:pic>
            <p:nvPicPr>
              <p:cNvPr id="22" name="!!ZOOM22">
                <a:hlinkClick r:id="rId5" action="ppaction://hlinksldjump"/>
                <a:extLst>
                  <a:ext uri="{FF2B5EF4-FFF2-40B4-BE49-F238E27FC236}">
                    <a16:creationId xmlns:a16="http://schemas.microsoft.com/office/drawing/2014/main" id="{BFA94BAE-C5E8-B8C2-E4BC-FE523DB002E7}"/>
                  </a:ext>
                </a:extLst>
              </p:cNvPr>
              <p:cNvPicPr>
                <a:picLocks noGrp="1" noRot="1" noChangeAspect="1" noMove="1" noResize="1" noEditPoints="1" noAdjustHandles="1" noChangeArrowheads="1" noChangeShapeType="1"/>
              </p:cNvPicPr>
              <p:nvPr/>
            </p:nvPicPr>
            <p:blipFill>
              <a:blip r:embed="rId4"/>
              <a:stretch>
                <a:fillRect/>
              </a:stretch>
            </p:blipFill>
            <p:spPr>
              <a:xfrm>
                <a:off x="7048041" y="1961518"/>
                <a:ext cx="3846723" cy="2163782"/>
              </a:xfrm>
              <a:prstGeom prst="roundRect">
                <a:avLst>
                  <a:gd name="adj" fmla="val 16667"/>
                </a:avLst>
              </a:prstGeom>
              <a:ln>
                <a:noFill/>
              </a:ln>
              <a:effectLst/>
              <a:scene3d>
                <a:camera prst="isometricOffAxis2Left"/>
                <a:lightRig rig="contrasting" dir="t">
                  <a:rot lat="0" lon="0" rev="4200000"/>
                </a:lightRig>
              </a:scene3d>
              <a:sp3d prstMaterial="plastic">
                <a:bevelT w="0" h="0" prst="relaxedInset"/>
                <a:contourClr>
                  <a:srgbClr val="969696"/>
                </a:contourClr>
              </a:sp3d>
            </p:spPr>
          </p:pic>
        </mc:Fallback>
      </mc:AlternateContent>
      <p:sp>
        <p:nvSpPr>
          <p:cNvPr id="42" name="!!LINK22">
            <a:hlinkClick r:id="rId5" action="ppaction://hlinksldjump"/>
            <a:extLst>
              <a:ext uri="{FF2B5EF4-FFF2-40B4-BE49-F238E27FC236}">
                <a16:creationId xmlns:a16="http://schemas.microsoft.com/office/drawing/2014/main" id="{7FB8EA3F-37E2-14F7-2560-720556ACA9C1}"/>
              </a:ext>
            </a:extLst>
          </p:cNvPr>
          <p:cNvSpPr/>
          <p:nvPr/>
        </p:nvSpPr>
        <p:spPr>
          <a:xfrm>
            <a:off x="7048040" y="1961518"/>
            <a:ext cx="3846724" cy="2163782"/>
          </a:xfrm>
          <a:prstGeom prst="roundRect">
            <a:avLst/>
          </a:prstGeom>
          <a:solidFill>
            <a:schemeClr val="accent1">
              <a:alpha val="0"/>
            </a:schemeClr>
          </a:solidFill>
          <a:ln>
            <a:noFill/>
          </a:ln>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mc:Choice xmlns:pslz="http://schemas.microsoft.com/office/powerpoint/2016/slidezoom" Requires="pslz">
          <p:graphicFrame>
            <p:nvGraphicFramePr>
              <p:cNvPr id="19" name="!!ZOOM23">
                <a:extLst>
                  <a:ext uri="{FF2B5EF4-FFF2-40B4-BE49-F238E27FC236}">
                    <a16:creationId xmlns:a16="http://schemas.microsoft.com/office/drawing/2014/main" id="{48569FBA-7E67-7E50-C948-624F6EC799DF}"/>
                  </a:ext>
                </a:extLst>
              </p:cNvPr>
              <p:cNvGraphicFramePr>
                <a:graphicFrameLocks noChangeAspect="1"/>
              </p:cNvGraphicFramePr>
              <p:nvPr>
                <p:extLst>
                  <p:ext uri="{D42A27DB-BD31-4B8C-83A1-F6EECF244321}">
                    <p14:modId xmlns:p14="http://schemas.microsoft.com/office/powerpoint/2010/main" val="3599024845"/>
                  </p:ext>
                </p:extLst>
              </p:nvPr>
            </p:nvGraphicFramePr>
            <p:xfrm>
              <a:off x="7048041" y="1961518"/>
              <a:ext cx="3846723" cy="2163782"/>
            </p:xfrm>
            <a:graphic>
              <a:graphicData uri="http://schemas.microsoft.com/office/powerpoint/2016/slidezoom">
                <pslz:sldZm>
                  <pslz:sldZmObj sldId="258" cId="2962542398">
                    <pslz:zmPr id="{F0EC3B69-7EC2-4E64-BBC0-B6182E85BE39}" transitionDur="1000">
                      <p166:blipFill xmlns:p166="http://schemas.microsoft.com/office/powerpoint/2016/6/main">
                        <a:blip r:embed="rId6"/>
                        <a:stretch>
                          <a:fillRect/>
                        </a:stretch>
                      </p166:blipFill>
                      <p166:spPr xmlns:p166="http://schemas.microsoft.com/office/powerpoint/2016/6/main">
                        <a:xfrm>
                          <a:off x="0" y="0"/>
                          <a:ext cx="3846723" cy="2163782"/>
                        </a:xfrm>
                        <a:prstGeom prst="roundRect">
                          <a:avLst>
                            <a:gd name="adj" fmla="val 16667"/>
                          </a:avLst>
                        </a:prstGeom>
                        <a:ln w="3175">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p:pic>
            <p:nvPicPr>
              <p:cNvPr id="19" name="!!ZOOM23">
                <a:hlinkClick r:id="rId7" action="ppaction://hlinksldjump"/>
                <a:extLst>
                  <a:ext uri="{FF2B5EF4-FFF2-40B4-BE49-F238E27FC236}">
                    <a16:creationId xmlns:a16="http://schemas.microsoft.com/office/drawing/2014/main" id="{48569FBA-7E67-7E50-C948-624F6EC799DF}"/>
                  </a:ext>
                </a:extLst>
              </p:cNvPr>
              <p:cNvPicPr>
                <a:picLocks noGrp="1" noRot="1" noChangeAspect="1" noMove="1" noResize="1" noEditPoints="1" noAdjustHandles="1" noChangeArrowheads="1" noChangeShapeType="1"/>
              </p:cNvPicPr>
              <p:nvPr/>
            </p:nvPicPr>
            <p:blipFill>
              <a:blip r:embed="rId6"/>
              <a:stretch>
                <a:fillRect/>
              </a:stretch>
            </p:blipFill>
            <p:spPr>
              <a:xfrm>
                <a:off x="7048041" y="1961518"/>
                <a:ext cx="3846723" cy="2163782"/>
              </a:xfrm>
              <a:prstGeom prst="roundRect">
                <a:avLst>
                  <a:gd name="adj" fmla="val 16667"/>
                </a:avLst>
              </a:prstGeom>
              <a:ln w="3175">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p:sp>
        <p:nvSpPr>
          <p:cNvPr id="43" name="!!LINK23">
            <a:hlinkClick r:id="rId7" action="ppaction://hlinksldjump"/>
            <a:extLst>
              <a:ext uri="{FF2B5EF4-FFF2-40B4-BE49-F238E27FC236}">
                <a16:creationId xmlns:a16="http://schemas.microsoft.com/office/drawing/2014/main" id="{298E1A47-5F94-4144-F45A-8F087A5FACC5}"/>
              </a:ext>
            </a:extLst>
          </p:cNvPr>
          <p:cNvSpPr/>
          <p:nvPr/>
        </p:nvSpPr>
        <p:spPr>
          <a:xfrm>
            <a:off x="7048040" y="1961518"/>
            <a:ext cx="3846724" cy="2163782"/>
          </a:xfrm>
          <a:prstGeom prst="roundRect">
            <a:avLst/>
          </a:prstGeom>
          <a:solidFill>
            <a:schemeClr val="accent1">
              <a:alpha val="0"/>
            </a:schemeClr>
          </a:solidFill>
          <a:ln>
            <a:noFill/>
          </a:ln>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id">
            <a:hlinkClick r:id="rId8" action="ppaction://hlinksldjump"/>
            <a:extLst>
              <a:ext uri="{FF2B5EF4-FFF2-40B4-BE49-F238E27FC236}">
                <a16:creationId xmlns:a16="http://schemas.microsoft.com/office/drawing/2014/main" id="{6A5AC6F5-3C43-5427-20A7-A6E2989CE1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2744" y="4794798"/>
            <a:ext cx="910588" cy="910588"/>
          </a:xfrm>
          <a:prstGeom prst="rect">
            <a:avLst/>
          </a:prstGeom>
          <a:effectLst>
            <a:glow rad="139700">
              <a:srgbClr val="01A8BF">
                <a:alpha val="20000"/>
              </a:srgbClr>
            </a:glow>
          </a:effectLst>
        </p:spPr>
      </p:pic>
      <p:sp>
        <p:nvSpPr>
          <p:cNvPr id="5" name="TextBox 4">
            <a:extLst>
              <a:ext uri="{FF2B5EF4-FFF2-40B4-BE49-F238E27FC236}">
                <a16:creationId xmlns:a16="http://schemas.microsoft.com/office/drawing/2014/main" id="{801E253D-8F06-11BD-10B0-EFE620352E48}"/>
              </a:ext>
            </a:extLst>
          </p:cNvPr>
          <p:cNvSpPr txBox="1"/>
          <p:nvPr/>
        </p:nvSpPr>
        <p:spPr>
          <a:xfrm>
            <a:off x="555434" y="1607908"/>
            <a:ext cx="5540566" cy="2123658"/>
          </a:xfrm>
          <a:prstGeom prst="rect">
            <a:avLst/>
          </a:prstGeom>
          <a:noFill/>
        </p:spPr>
        <p:txBody>
          <a:bodyPr wrap="square" rtlCol="0">
            <a:spAutoFit/>
          </a:bodyPr>
          <a:lstStyle/>
          <a:p>
            <a:r>
              <a:rPr lang="en-US" sz="6600" b="1" dirty="0">
                <a:gradFill>
                  <a:gsLst>
                    <a:gs pos="99083">
                      <a:schemeClr val="tx1">
                        <a:alpha val="51000"/>
                      </a:schemeClr>
                    </a:gs>
                    <a:gs pos="0">
                      <a:srgbClr val="52B68E"/>
                    </a:gs>
                    <a:gs pos="50000">
                      <a:schemeClr val="bg1"/>
                    </a:gs>
                  </a:gsLst>
                  <a:lin ang="5400000" scaled="1"/>
                </a:gradFill>
                <a:latin typeface="Open Sans" pitchFamily="2" charset="0"/>
                <a:ea typeface="Open Sans" pitchFamily="2" charset="0"/>
                <a:cs typeface="Open Sans" pitchFamily="2" charset="0"/>
              </a:rPr>
              <a:t>SALES</a:t>
            </a:r>
            <a:r>
              <a:rPr lang="en-US" sz="6600" b="1" dirty="0">
                <a:latin typeface="Open Sans" pitchFamily="2" charset="0"/>
                <a:ea typeface="Open Sans" pitchFamily="2" charset="0"/>
                <a:cs typeface="Open Sans" pitchFamily="2" charset="0"/>
              </a:rPr>
              <a:t> </a:t>
            </a:r>
          </a:p>
          <a:p>
            <a:r>
              <a:rPr lang="en-US" sz="6600" b="1" dirty="0">
                <a:gradFill>
                  <a:gsLst>
                    <a:gs pos="0">
                      <a:srgbClr val="6B34A2"/>
                    </a:gs>
                    <a:gs pos="57000">
                      <a:schemeClr val="accent1">
                        <a:lumMod val="45000"/>
                        <a:lumOff val="55000"/>
                      </a:schemeClr>
                    </a:gs>
                    <a:gs pos="85000">
                      <a:schemeClr val="tx1">
                        <a:lumMod val="95000"/>
                        <a:lumOff val="5000"/>
                      </a:schemeClr>
                    </a:gs>
                  </a:gsLst>
                  <a:lin ang="5400000" scaled="1"/>
                </a:gradFill>
                <a:latin typeface="Open Sans" pitchFamily="2" charset="0"/>
                <a:ea typeface="Open Sans" pitchFamily="2" charset="0"/>
                <a:cs typeface="Open Sans" pitchFamily="2" charset="0"/>
              </a:rPr>
              <a:t>CHARTS</a:t>
            </a:r>
          </a:p>
        </p:txBody>
      </p:sp>
      <p:sp>
        <p:nvSpPr>
          <p:cNvPr id="6" name="TextBox 5">
            <a:extLst>
              <a:ext uri="{FF2B5EF4-FFF2-40B4-BE49-F238E27FC236}">
                <a16:creationId xmlns:a16="http://schemas.microsoft.com/office/drawing/2014/main" id="{6478F521-882A-9E3A-AABF-1ED578400CFC}"/>
              </a:ext>
            </a:extLst>
          </p:cNvPr>
          <p:cNvSpPr txBox="1"/>
          <p:nvPr/>
        </p:nvSpPr>
        <p:spPr>
          <a:xfrm>
            <a:off x="555434" y="917468"/>
            <a:ext cx="6728381" cy="646331"/>
          </a:xfrm>
          <a:prstGeom prst="rect">
            <a:avLst/>
          </a:prstGeom>
          <a:noFill/>
        </p:spPr>
        <p:txBody>
          <a:bodyPr wrap="square">
            <a:spAutoFit/>
          </a:bodyPr>
          <a:lstStyle/>
          <a:p>
            <a:r>
              <a:rPr lang="en-US" b="1" dirty="0">
                <a:gradFill flip="none" rotWithShape="1">
                  <a:gsLst>
                    <a:gs pos="56250">
                      <a:srgbClr val="52B68E"/>
                    </a:gs>
                    <a:gs pos="27000">
                      <a:srgbClr val="01A8BF"/>
                    </a:gs>
                    <a:gs pos="0">
                      <a:schemeClr val="bg1">
                        <a:lumMod val="95000"/>
                      </a:schemeClr>
                    </a:gs>
                    <a:gs pos="89000">
                      <a:srgbClr val="6B34A2"/>
                    </a:gs>
                  </a:gsLst>
                  <a:lin ang="0" scaled="1"/>
                  <a:tileRect/>
                </a:gradFill>
              </a:rPr>
              <a:t>CHARTING THE COURSE TO SALES SUCCESS: </a:t>
            </a:r>
          </a:p>
          <a:p>
            <a:r>
              <a:rPr lang="en-US" b="1" dirty="0">
                <a:gradFill flip="none" rotWithShape="1">
                  <a:gsLst>
                    <a:gs pos="56250">
                      <a:srgbClr val="52B68E"/>
                    </a:gs>
                    <a:gs pos="27000">
                      <a:srgbClr val="01A8BF"/>
                    </a:gs>
                    <a:gs pos="0">
                      <a:schemeClr val="bg1">
                        <a:lumMod val="95000"/>
                      </a:schemeClr>
                    </a:gs>
                    <a:gs pos="89000">
                      <a:srgbClr val="6B34A2"/>
                    </a:gs>
                  </a:gsLst>
                  <a:lin ang="0" scaled="1"/>
                  <a:tileRect/>
                </a:gradFill>
              </a:rPr>
              <a:t>UNLEASHING THE POWER OF DATA!</a:t>
            </a:r>
            <a:endParaRPr lang="ru-RU" b="1" dirty="0">
              <a:gradFill flip="none" rotWithShape="1">
                <a:gsLst>
                  <a:gs pos="56250">
                    <a:srgbClr val="52B68E"/>
                  </a:gs>
                  <a:gs pos="27000">
                    <a:srgbClr val="01A8BF"/>
                  </a:gs>
                  <a:gs pos="0">
                    <a:schemeClr val="bg1">
                      <a:lumMod val="95000"/>
                    </a:schemeClr>
                  </a:gs>
                  <a:gs pos="89000">
                    <a:srgbClr val="6B34A2"/>
                  </a:gs>
                </a:gsLst>
                <a:lin ang="0" scaled="1"/>
                <a:tileRect/>
              </a:gradFill>
            </a:endParaRPr>
          </a:p>
        </p:txBody>
      </p:sp>
      <p:sp>
        <p:nvSpPr>
          <p:cNvPr id="8" name="TextBox 7">
            <a:extLst>
              <a:ext uri="{FF2B5EF4-FFF2-40B4-BE49-F238E27FC236}">
                <a16:creationId xmlns:a16="http://schemas.microsoft.com/office/drawing/2014/main" id="{8674F6D0-BB55-29F9-D571-55204CC1663A}"/>
              </a:ext>
            </a:extLst>
          </p:cNvPr>
          <p:cNvSpPr txBox="1"/>
          <p:nvPr/>
        </p:nvSpPr>
        <p:spPr>
          <a:xfrm>
            <a:off x="633953" y="3731566"/>
            <a:ext cx="6094428" cy="830997"/>
          </a:xfrm>
          <a:prstGeom prst="rect">
            <a:avLst/>
          </a:prstGeom>
          <a:noFill/>
        </p:spPr>
        <p:txBody>
          <a:bodyPr wrap="square">
            <a:spAutoFit/>
          </a:bodyPr>
          <a:lstStyle/>
          <a:p>
            <a:r>
              <a:rPr lang="en-US" sz="1200" dirty="0">
                <a:solidFill>
                  <a:schemeClr val="bg1"/>
                </a:solidFill>
              </a:rPr>
              <a:t>Presenting your data in the best way ensures clarity, understanding, and impact. Well-designed charts captivate your audience, make complex information digestible, and empower decision-makers to drive growth. Invest in high-quality sales charts to showcase your professionalism, inspire trust, and establish yourself as a leader in your industry.</a:t>
            </a:r>
            <a:endParaRPr lang="ru-RU" sz="1200" dirty="0">
              <a:solidFill>
                <a:schemeClr val="bg1"/>
              </a:solidFill>
            </a:endParaRPr>
          </a:p>
        </p:txBody>
      </p:sp>
      <p:sp>
        <p:nvSpPr>
          <p:cNvPr id="9" name="TextBox 8">
            <a:extLst>
              <a:ext uri="{FF2B5EF4-FFF2-40B4-BE49-F238E27FC236}">
                <a16:creationId xmlns:a16="http://schemas.microsoft.com/office/drawing/2014/main" id="{E16FBD54-DAD9-2598-FF5C-C0BEF576427C}"/>
              </a:ext>
            </a:extLst>
          </p:cNvPr>
          <p:cNvSpPr txBox="1"/>
          <p:nvPr/>
        </p:nvSpPr>
        <p:spPr>
          <a:xfrm>
            <a:off x="1827984" y="4988482"/>
            <a:ext cx="5540566" cy="261610"/>
          </a:xfrm>
          <a:prstGeom prst="rect">
            <a:avLst/>
          </a:prstGeom>
          <a:noFill/>
        </p:spPr>
        <p:txBody>
          <a:bodyPr wrap="square" rtlCol="0">
            <a:spAutoFit/>
          </a:bodyPr>
          <a:lstStyle/>
          <a:p>
            <a:r>
              <a:rPr lang="en-US" sz="1050" b="1" dirty="0">
                <a:gradFill flip="none" rotWithShape="1">
                  <a:gsLst>
                    <a:gs pos="99083">
                      <a:schemeClr val="tx1">
                        <a:alpha val="51000"/>
                      </a:schemeClr>
                    </a:gs>
                    <a:gs pos="0">
                      <a:srgbClr val="6B34A2"/>
                    </a:gs>
                    <a:gs pos="50000">
                      <a:schemeClr val="bg1"/>
                    </a:gs>
                  </a:gsLst>
                  <a:lin ang="2700000" scaled="1"/>
                  <a:tileRect/>
                </a:gradFill>
                <a:latin typeface="Open Sans" pitchFamily="2" charset="0"/>
                <a:ea typeface="Open Sans" pitchFamily="2" charset="0"/>
                <a:cs typeface="Open Sans" pitchFamily="2" charset="0"/>
              </a:rPr>
              <a:t>UPENDRA SAUMYAJITH ADIKARI</a:t>
            </a:r>
          </a:p>
        </p:txBody>
      </p:sp>
      <p:sp>
        <p:nvSpPr>
          <p:cNvPr id="10" name="Rectangle: Rounded Corners 9">
            <a:hlinkClick r:id="rId10" action="ppaction://hlinksldjump"/>
            <a:extLst>
              <a:ext uri="{FF2B5EF4-FFF2-40B4-BE49-F238E27FC236}">
                <a16:creationId xmlns:a16="http://schemas.microsoft.com/office/drawing/2014/main" id="{B46354FA-07FB-7F30-5C98-04C060112845}"/>
              </a:ext>
            </a:extLst>
          </p:cNvPr>
          <p:cNvSpPr/>
          <p:nvPr/>
        </p:nvSpPr>
        <p:spPr>
          <a:xfrm>
            <a:off x="4842235" y="4988482"/>
            <a:ext cx="1253765" cy="403650"/>
          </a:xfrm>
          <a:prstGeom prst="roundRect">
            <a:avLst>
              <a:gd name="adj" fmla="val 50000"/>
            </a:avLst>
          </a:prstGeom>
          <a:gradFill>
            <a:gsLst>
              <a:gs pos="0">
                <a:schemeClr val="tx1">
                  <a:lumMod val="85000"/>
                  <a:lumOff val="15000"/>
                </a:schemeClr>
              </a:gs>
              <a:gs pos="75000">
                <a:schemeClr val="tx1"/>
              </a:gs>
            </a:gsLst>
            <a:lin ang="5400000" scaled="1"/>
          </a:gradFill>
          <a:ln>
            <a:noFill/>
          </a:ln>
          <a:effectLst>
            <a:glow rad="139700">
              <a:srgbClr val="01A8BF">
                <a:alpha val="28000"/>
              </a:srgbClr>
            </a:glow>
            <a:reflection blurRad="50800" stA="50000" endA="300" endPos="9000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en-US" sz="1100" dirty="0">
                <a:effectLst>
                  <a:reflection blurRad="482600" stA="45000" endPos="65000" dist="50800" dir="5400000" sy="-100000" algn="bl" rotWithShape="0"/>
                </a:effectLst>
                <a:latin typeface="Open Sans" pitchFamily="2" charset="0"/>
                <a:ea typeface="Open Sans" pitchFamily="2" charset="0"/>
                <a:cs typeface="Open Sans" pitchFamily="2" charset="0"/>
              </a:rPr>
              <a:t>VIEW SELLS</a:t>
            </a:r>
            <a:endParaRPr lang="ru-RU" sz="1100" dirty="0">
              <a:effectLst>
                <a:reflection blurRad="482600" stA="45000" endPos="65000" dist="50800" dir="5400000" sy="-100000" algn="bl" rotWithShape="0"/>
              </a:effectLst>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5871057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 BACK">
            <a:hlinkClick r:id="rId2" action="ppaction://hlinksldjump"/>
            <a:extLst>
              <a:ext uri="{FF2B5EF4-FFF2-40B4-BE49-F238E27FC236}">
                <a16:creationId xmlns:a16="http://schemas.microsoft.com/office/drawing/2014/main" id="{437874C6-7FB3-C797-88A4-61C550FF46FE}"/>
              </a:ext>
            </a:extLst>
          </p:cNvPr>
          <p:cNvSpPr/>
          <p:nvPr/>
        </p:nvSpPr>
        <p:spPr>
          <a:xfrm>
            <a:off x="1223588" y="839972"/>
            <a:ext cx="9515296" cy="5624623"/>
          </a:xfrm>
          <a:custGeom>
            <a:avLst/>
            <a:gdLst>
              <a:gd name="connsiteX0" fmla="*/ 4900765 w 8813841"/>
              <a:gd name="connsiteY0" fmla="*/ 0 h 5369442"/>
              <a:gd name="connsiteX1" fmla="*/ 4900765 w 8813841"/>
              <a:gd name="connsiteY1" fmla="*/ 0 h 5369442"/>
              <a:gd name="connsiteX2" fmla="*/ 3965100 w 8813841"/>
              <a:gd name="connsiteY2" fmla="*/ 393405 h 5369442"/>
              <a:gd name="connsiteX3" fmla="*/ 2040607 w 8813841"/>
              <a:gd name="connsiteY3" fmla="*/ 1095154 h 5369442"/>
              <a:gd name="connsiteX4" fmla="*/ 1136840 w 8813841"/>
              <a:gd name="connsiteY4" fmla="*/ 1594884 h 5369442"/>
              <a:gd name="connsiteX5" fmla="*/ 860393 w 8813841"/>
              <a:gd name="connsiteY5" fmla="*/ 1807535 h 5369442"/>
              <a:gd name="connsiteX6" fmla="*/ 520152 w 8813841"/>
              <a:gd name="connsiteY6" fmla="*/ 1998921 h 5369442"/>
              <a:gd name="connsiteX7" fmla="*/ 477621 w 8813841"/>
              <a:gd name="connsiteY7" fmla="*/ 2020187 h 5369442"/>
              <a:gd name="connsiteX8" fmla="*/ 62952 w 8813841"/>
              <a:gd name="connsiteY8" fmla="*/ 2286000 h 5369442"/>
              <a:gd name="connsiteX9" fmla="*/ 137379 w 8813841"/>
              <a:gd name="connsiteY9" fmla="*/ 2668773 h 5369442"/>
              <a:gd name="connsiteX10" fmla="*/ 690272 w 8813841"/>
              <a:gd name="connsiteY10" fmla="*/ 3115340 h 5369442"/>
              <a:gd name="connsiteX11" fmla="*/ 1190003 w 8813841"/>
              <a:gd name="connsiteY11" fmla="*/ 3530010 h 5369442"/>
              <a:gd name="connsiteX12" fmla="*/ 1625938 w 8813841"/>
              <a:gd name="connsiteY12" fmla="*/ 3912782 h 5369442"/>
              <a:gd name="connsiteX13" fmla="*/ 1859854 w 8813841"/>
              <a:gd name="connsiteY13" fmla="*/ 4125433 h 5369442"/>
              <a:gd name="connsiteX14" fmla="*/ 2795519 w 8813841"/>
              <a:gd name="connsiteY14" fmla="*/ 4731489 h 5369442"/>
              <a:gd name="connsiteX15" fmla="*/ 3327147 w 8813841"/>
              <a:gd name="connsiteY15" fmla="*/ 5007935 h 5369442"/>
              <a:gd name="connsiteX16" fmla="*/ 4922031 w 8813841"/>
              <a:gd name="connsiteY16" fmla="*/ 5284382 h 5369442"/>
              <a:gd name="connsiteX17" fmla="*/ 5868328 w 8813841"/>
              <a:gd name="connsiteY17" fmla="*/ 5369442 h 5369442"/>
              <a:gd name="connsiteX18" fmla="*/ 6920952 w 8813841"/>
              <a:gd name="connsiteY18" fmla="*/ 5209954 h 5369442"/>
              <a:gd name="connsiteX19" fmla="*/ 7558905 w 8813841"/>
              <a:gd name="connsiteY19" fmla="*/ 4869712 h 5369442"/>
              <a:gd name="connsiteX20" fmla="*/ 8558365 w 8813841"/>
              <a:gd name="connsiteY20" fmla="*/ 4051005 h 5369442"/>
              <a:gd name="connsiteX21" fmla="*/ 8739119 w 8813841"/>
              <a:gd name="connsiteY21" fmla="*/ 3625703 h 5369442"/>
              <a:gd name="connsiteX22" fmla="*/ 8771017 w 8813841"/>
              <a:gd name="connsiteY22" fmla="*/ 3285461 h 5369442"/>
              <a:gd name="connsiteX23" fmla="*/ 8781649 w 8813841"/>
              <a:gd name="connsiteY23" fmla="*/ 2870791 h 5369442"/>
              <a:gd name="connsiteX24" fmla="*/ 8802914 w 8813841"/>
              <a:gd name="connsiteY24" fmla="*/ 2498652 h 5369442"/>
              <a:gd name="connsiteX25" fmla="*/ 8802914 w 8813841"/>
              <a:gd name="connsiteY25" fmla="*/ 1722475 h 5369442"/>
              <a:gd name="connsiteX26" fmla="*/ 8717854 w 8813841"/>
              <a:gd name="connsiteY26" fmla="*/ 1552354 h 5369442"/>
              <a:gd name="connsiteX27" fmla="*/ 8654059 w 8813841"/>
              <a:gd name="connsiteY27" fmla="*/ 1371600 h 5369442"/>
              <a:gd name="connsiteX28" fmla="*/ 7867249 w 8813841"/>
              <a:gd name="connsiteY28" fmla="*/ 978196 h 5369442"/>
              <a:gd name="connsiteX29" fmla="*/ 6240468 w 8813841"/>
              <a:gd name="connsiteY29" fmla="*/ 606056 h 5369442"/>
              <a:gd name="connsiteX30" fmla="*/ 5825798 w 8813841"/>
              <a:gd name="connsiteY30" fmla="*/ 531628 h 5369442"/>
              <a:gd name="connsiteX31" fmla="*/ 5432393 w 8813841"/>
              <a:gd name="connsiteY31" fmla="*/ 340242 h 5369442"/>
              <a:gd name="connsiteX32" fmla="*/ 5326068 w 8813841"/>
              <a:gd name="connsiteY32" fmla="*/ 233917 h 5369442"/>
              <a:gd name="connsiteX33" fmla="*/ 5294170 w 8813841"/>
              <a:gd name="connsiteY33" fmla="*/ 191387 h 5369442"/>
              <a:gd name="connsiteX34" fmla="*/ 5155947 w 8813841"/>
              <a:gd name="connsiteY34" fmla="*/ 127591 h 5369442"/>
              <a:gd name="connsiteX35" fmla="*/ 4900765 w 8813841"/>
              <a:gd name="connsiteY35" fmla="*/ 0 h 536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13841" h="5369442">
                <a:moveTo>
                  <a:pt x="4900765" y="0"/>
                </a:moveTo>
                <a:lnTo>
                  <a:pt x="4900765" y="0"/>
                </a:lnTo>
                <a:cubicBezTo>
                  <a:pt x="4588877" y="131135"/>
                  <a:pt x="4283161" y="278046"/>
                  <a:pt x="3965100" y="393405"/>
                </a:cubicBezTo>
                <a:cubicBezTo>
                  <a:pt x="2301723" y="996703"/>
                  <a:pt x="3407350" y="465172"/>
                  <a:pt x="2040607" y="1095154"/>
                </a:cubicBezTo>
                <a:cubicBezTo>
                  <a:pt x="1671881" y="1265113"/>
                  <a:pt x="1454218" y="1374333"/>
                  <a:pt x="1136840" y="1594884"/>
                </a:cubicBezTo>
                <a:cubicBezTo>
                  <a:pt x="1041370" y="1661227"/>
                  <a:pt x="957638" y="1743823"/>
                  <a:pt x="860393" y="1807535"/>
                </a:cubicBezTo>
                <a:cubicBezTo>
                  <a:pt x="751549" y="1878847"/>
                  <a:pt x="633902" y="1935727"/>
                  <a:pt x="520152" y="1998921"/>
                </a:cubicBezTo>
                <a:cubicBezTo>
                  <a:pt x="506296" y="2006619"/>
                  <a:pt x="490737" y="2011287"/>
                  <a:pt x="477621" y="2020187"/>
                </a:cubicBezTo>
                <a:cubicBezTo>
                  <a:pt x="110911" y="2269026"/>
                  <a:pt x="350461" y="2132662"/>
                  <a:pt x="62952" y="2286000"/>
                </a:cubicBezTo>
                <a:cubicBezTo>
                  <a:pt x="-10556" y="2447719"/>
                  <a:pt x="-55387" y="2466971"/>
                  <a:pt x="137379" y="2668773"/>
                </a:cubicBezTo>
                <a:cubicBezTo>
                  <a:pt x="301016" y="2840081"/>
                  <a:pt x="506918" y="2965323"/>
                  <a:pt x="690272" y="3115340"/>
                </a:cubicBezTo>
                <a:cubicBezTo>
                  <a:pt x="857800" y="3252409"/>
                  <a:pt x="1025261" y="3389605"/>
                  <a:pt x="1190003" y="3530010"/>
                </a:cubicBezTo>
                <a:cubicBezTo>
                  <a:pt x="1337180" y="3655445"/>
                  <a:pt x="1481406" y="3784309"/>
                  <a:pt x="1625938" y="3912782"/>
                </a:cubicBezTo>
                <a:cubicBezTo>
                  <a:pt x="1704697" y="3982790"/>
                  <a:pt x="1772970" y="4065807"/>
                  <a:pt x="1859854" y="4125433"/>
                </a:cubicBezTo>
                <a:cubicBezTo>
                  <a:pt x="2261527" y="4401092"/>
                  <a:pt x="2399063" y="4512755"/>
                  <a:pt x="2795519" y="4731489"/>
                </a:cubicBezTo>
                <a:cubicBezTo>
                  <a:pt x="2970404" y="4827977"/>
                  <a:pt x="3139342" y="4939937"/>
                  <a:pt x="3327147" y="5007935"/>
                </a:cubicBezTo>
                <a:cubicBezTo>
                  <a:pt x="3806918" y="5181645"/>
                  <a:pt x="4429341" y="5233119"/>
                  <a:pt x="4922031" y="5284382"/>
                </a:cubicBezTo>
                <a:cubicBezTo>
                  <a:pt x="5237035" y="5317157"/>
                  <a:pt x="5552896" y="5341089"/>
                  <a:pt x="5868328" y="5369442"/>
                </a:cubicBezTo>
                <a:cubicBezTo>
                  <a:pt x="6219203" y="5316279"/>
                  <a:pt x="6580630" y="5310552"/>
                  <a:pt x="6920952" y="5209954"/>
                </a:cubicBezTo>
                <a:cubicBezTo>
                  <a:pt x="7152071" y="5141636"/>
                  <a:pt x="7351350" y="4992203"/>
                  <a:pt x="7558905" y="4869712"/>
                </a:cubicBezTo>
                <a:cubicBezTo>
                  <a:pt x="8285613" y="4440835"/>
                  <a:pt x="8098907" y="4582255"/>
                  <a:pt x="8558365" y="4051005"/>
                </a:cubicBezTo>
                <a:cubicBezTo>
                  <a:pt x="8618616" y="3909238"/>
                  <a:pt x="8697891" y="3774123"/>
                  <a:pt x="8739119" y="3625703"/>
                </a:cubicBezTo>
                <a:cubicBezTo>
                  <a:pt x="8769607" y="3515947"/>
                  <a:pt x="8764610" y="3399192"/>
                  <a:pt x="8771017" y="3285461"/>
                </a:cubicBezTo>
                <a:cubicBezTo>
                  <a:pt x="8778794" y="3147411"/>
                  <a:pt x="8776048" y="3008946"/>
                  <a:pt x="8781649" y="2870791"/>
                </a:cubicBezTo>
                <a:cubicBezTo>
                  <a:pt x="8786682" y="2746644"/>
                  <a:pt x="8795826" y="2622698"/>
                  <a:pt x="8802914" y="2498652"/>
                </a:cubicBezTo>
                <a:cubicBezTo>
                  <a:pt x="8804374" y="2435883"/>
                  <a:pt x="8826754" y="1844322"/>
                  <a:pt x="8802914" y="1722475"/>
                </a:cubicBezTo>
                <a:cubicBezTo>
                  <a:pt x="8790740" y="1660254"/>
                  <a:pt x="8742615" y="1610719"/>
                  <a:pt x="8717854" y="1552354"/>
                </a:cubicBezTo>
                <a:cubicBezTo>
                  <a:pt x="8692900" y="1493534"/>
                  <a:pt x="8697850" y="1418127"/>
                  <a:pt x="8654059" y="1371600"/>
                </a:cubicBezTo>
                <a:cubicBezTo>
                  <a:pt x="8508868" y="1217335"/>
                  <a:pt x="8001318" y="1020026"/>
                  <a:pt x="7867249" y="978196"/>
                </a:cubicBezTo>
                <a:cubicBezTo>
                  <a:pt x="7517878" y="869192"/>
                  <a:pt x="6602282" y="678419"/>
                  <a:pt x="6240468" y="606056"/>
                </a:cubicBezTo>
                <a:cubicBezTo>
                  <a:pt x="6102763" y="578515"/>
                  <a:pt x="5962714" y="562854"/>
                  <a:pt x="5825798" y="531628"/>
                </a:cubicBezTo>
                <a:cubicBezTo>
                  <a:pt x="5718617" y="507183"/>
                  <a:pt x="5502044" y="427305"/>
                  <a:pt x="5432393" y="340242"/>
                </a:cubicBezTo>
                <a:cubicBezTo>
                  <a:pt x="5328175" y="209971"/>
                  <a:pt x="5461449" y="369298"/>
                  <a:pt x="5326068" y="233917"/>
                </a:cubicBezTo>
                <a:cubicBezTo>
                  <a:pt x="5313537" y="221386"/>
                  <a:pt x="5309197" y="200779"/>
                  <a:pt x="5294170" y="191387"/>
                </a:cubicBezTo>
                <a:cubicBezTo>
                  <a:pt x="5251138" y="164492"/>
                  <a:pt x="5200006" y="152768"/>
                  <a:pt x="5155947" y="127591"/>
                </a:cubicBezTo>
                <a:cubicBezTo>
                  <a:pt x="4881723" y="-29109"/>
                  <a:pt x="4943295" y="21265"/>
                  <a:pt x="4900765" y="0"/>
                </a:cubicBez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mc:Choice xmlns:pslz="http://schemas.microsoft.com/office/powerpoint/2016/slidezoom" Requires="pslz">
          <p:graphicFrame>
            <p:nvGraphicFramePr>
              <p:cNvPr id="40" name="!!ZOOM21">
                <a:extLst>
                  <a:ext uri="{FF2B5EF4-FFF2-40B4-BE49-F238E27FC236}">
                    <a16:creationId xmlns:a16="http://schemas.microsoft.com/office/drawing/2014/main" id="{3F2EF4C5-7A1F-8EBE-E3FD-28BF869BAF1A}"/>
                  </a:ext>
                </a:extLst>
              </p:cNvPr>
              <p:cNvGraphicFramePr>
                <a:graphicFrameLocks noChangeAspect="1"/>
              </p:cNvGraphicFramePr>
              <p:nvPr/>
            </p:nvGraphicFramePr>
            <p:xfrm>
              <a:off x="5550667" y="1873384"/>
              <a:ext cx="3846723" cy="2163782"/>
            </p:xfrm>
            <a:graphic>
              <a:graphicData uri="http://schemas.microsoft.com/office/powerpoint/2016/slidezoom">
                <pslz:sldZm>
                  <pslz:sldZmObj sldId="263" cId="2533784130">
                    <pslz:zmPr id="{2756CFFA-5347-44C7-B647-89C8A67C6552}" transitionDur="1000" showBg="0">
                      <p166:blipFill xmlns:p166="http://schemas.microsoft.com/office/powerpoint/2016/6/main">
                        <a:blip r:embed="rId3"/>
                        <a:stretch>
                          <a:fillRect/>
                        </a:stretch>
                      </p166:blipFill>
                      <p166:spPr xmlns:p166="http://schemas.microsoft.com/office/powerpoint/2016/6/main">
                        <a:xfrm>
                          <a:off x="0" y="0"/>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p:pic>
            <p:nvPicPr>
              <p:cNvPr id="40" name="!!ZOOM21">
                <a:hlinkClick r:id="rId4" action="ppaction://hlinksldjump"/>
                <a:extLst>
                  <a:ext uri="{FF2B5EF4-FFF2-40B4-BE49-F238E27FC236}">
                    <a16:creationId xmlns:a16="http://schemas.microsoft.com/office/drawing/2014/main" id="{3F2EF4C5-7A1F-8EBE-E3FD-28BF869BAF1A}"/>
                  </a:ext>
                </a:extLst>
              </p:cNvPr>
              <p:cNvPicPr>
                <a:picLocks noGrp="1" noRot="1" noChangeAspect="1" noMove="1" noResize="1" noEditPoints="1" noAdjustHandles="1" noChangeArrowheads="1" noChangeShapeType="1"/>
              </p:cNvPicPr>
              <p:nvPr/>
            </p:nvPicPr>
            <p:blipFill>
              <a:blip r:embed="rId3"/>
              <a:stretch>
                <a:fillRect/>
              </a:stretch>
            </p:blipFill>
            <p:spPr>
              <a:xfrm>
                <a:off x="5550667" y="1873384"/>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p:sp>
        <p:nvSpPr>
          <p:cNvPr id="2" name="!!LINK21">
            <a:hlinkClick r:id="rId5" action="ppaction://hlinksldjump"/>
            <a:extLst>
              <a:ext uri="{FF2B5EF4-FFF2-40B4-BE49-F238E27FC236}">
                <a16:creationId xmlns:a16="http://schemas.microsoft.com/office/drawing/2014/main" id="{225D9053-43E7-8268-9729-80F9A5E35FE4}"/>
              </a:ext>
            </a:extLst>
          </p:cNvPr>
          <p:cNvSpPr/>
          <p:nvPr/>
        </p:nvSpPr>
        <p:spPr>
          <a:xfrm>
            <a:off x="5550666" y="1873384"/>
            <a:ext cx="3846724" cy="2163782"/>
          </a:xfrm>
          <a:prstGeom prst="roundRect">
            <a:avLst/>
          </a:prstGeom>
          <a:solidFill>
            <a:schemeClr val="accent1">
              <a:alpha val="0"/>
            </a:schemeClr>
          </a:solidFill>
          <a:ln>
            <a:noFill/>
          </a:ln>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mc:Choice xmlns:pslz="http://schemas.microsoft.com/office/powerpoint/2016/slidezoom" Requires="pslz">
          <p:graphicFrame>
            <p:nvGraphicFramePr>
              <p:cNvPr id="22" name="!!ZOOM22">
                <a:extLst>
                  <a:ext uri="{FF2B5EF4-FFF2-40B4-BE49-F238E27FC236}">
                    <a16:creationId xmlns:a16="http://schemas.microsoft.com/office/drawing/2014/main" id="{BFA94BAE-C5E8-B8C2-E4BC-FE523DB002E7}"/>
                  </a:ext>
                </a:extLst>
              </p:cNvPr>
              <p:cNvGraphicFramePr>
                <a:graphicFrameLocks noChangeAspect="1"/>
              </p:cNvGraphicFramePr>
              <p:nvPr>
                <p:extLst>
                  <p:ext uri="{D42A27DB-BD31-4B8C-83A1-F6EECF244321}">
                    <p14:modId xmlns:p14="http://schemas.microsoft.com/office/powerpoint/2010/main" val="586226913"/>
                  </p:ext>
                </p:extLst>
              </p:nvPr>
            </p:nvGraphicFramePr>
            <p:xfrm>
              <a:off x="6852232" y="2790177"/>
              <a:ext cx="3846723" cy="2163782"/>
            </p:xfrm>
            <a:graphic>
              <a:graphicData uri="http://schemas.microsoft.com/office/powerpoint/2016/slidezoom">
                <pslz:sldZm>
                  <pslz:sldZmObj sldId="262" cId="2195707661">
                    <pslz:zmPr id="{8E683735-0530-4B92-B1D2-60D529C5E0D6}" transitionDur="1000">
                      <p166:blipFill xmlns:p166="http://schemas.microsoft.com/office/powerpoint/2016/6/main">
                        <a:blip r:embed="rId6"/>
                        <a:stretch>
                          <a:fillRect/>
                        </a:stretch>
                      </p166:blipFill>
                      <p166:spPr xmlns:p166="http://schemas.microsoft.com/office/powerpoint/2016/6/main">
                        <a:xfrm>
                          <a:off x="0" y="0"/>
                          <a:ext cx="3846723" cy="2163782"/>
                        </a:xfrm>
                        <a:prstGeom prst="roundRect">
                          <a:avLst>
                            <a:gd name="adj" fmla="val 16667"/>
                          </a:avLst>
                        </a:prstGeom>
                        <a:ln w="3175">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p:pic>
            <p:nvPicPr>
              <p:cNvPr id="22" name="!!ZOOM22">
                <a:hlinkClick r:id="rId7" action="ppaction://hlinksldjump"/>
                <a:extLst>
                  <a:ext uri="{FF2B5EF4-FFF2-40B4-BE49-F238E27FC236}">
                    <a16:creationId xmlns:a16="http://schemas.microsoft.com/office/drawing/2014/main" id="{BFA94BAE-C5E8-B8C2-E4BC-FE523DB002E7}"/>
                  </a:ext>
                </a:extLst>
              </p:cNvPr>
              <p:cNvPicPr>
                <a:picLocks noGrp="1" noRot="1" noChangeAspect="1" noMove="1" noResize="1" noEditPoints="1" noAdjustHandles="1" noChangeArrowheads="1" noChangeShapeType="1"/>
              </p:cNvPicPr>
              <p:nvPr/>
            </p:nvPicPr>
            <p:blipFill>
              <a:blip r:embed="rId6"/>
              <a:stretch>
                <a:fillRect/>
              </a:stretch>
            </p:blipFill>
            <p:spPr>
              <a:xfrm>
                <a:off x="6852232" y="2790177"/>
                <a:ext cx="3846723" cy="2163782"/>
              </a:xfrm>
              <a:prstGeom prst="roundRect">
                <a:avLst>
                  <a:gd name="adj" fmla="val 16667"/>
                </a:avLst>
              </a:prstGeom>
              <a:ln w="3175">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mc:AlternateContent xmlns:mc="http://schemas.openxmlformats.org/markup-compatibility/2006">
        <mc:Choice xmlns:pslz="http://schemas.microsoft.com/office/powerpoint/2016/slidezoom" Requires="pslz">
          <p:graphicFrame>
            <p:nvGraphicFramePr>
              <p:cNvPr id="19" name="!!ZOOM23">
                <a:extLst>
                  <a:ext uri="{FF2B5EF4-FFF2-40B4-BE49-F238E27FC236}">
                    <a16:creationId xmlns:a16="http://schemas.microsoft.com/office/drawing/2014/main" id="{48569FBA-7E67-7E50-C948-624F6EC799DF}"/>
                  </a:ext>
                </a:extLst>
              </p:cNvPr>
              <p:cNvGraphicFramePr>
                <a:graphicFrameLocks noChangeAspect="1"/>
              </p:cNvGraphicFramePr>
              <p:nvPr/>
            </p:nvGraphicFramePr>
            <p:xfrm>
              <a:off x="3081970" y="2710666"/>
              <a:ext cx="3846723" cy="2163782"/>
            </p:xfrm>
            <a:graphic>
              <a:graphicData uri="http://schemas.microsoft.com/office/powerpoint/2016/slidezoom">
                <pslz:sldZm>
                  <pslz:sldZmObj sldId="258" cId="2962542398">
                    <pslz:zmPr id="{F0EC3B69-7EC2-4E64-BBC0-B6182E85BE39}" transitionDur="1000" showBg="0">
                      <p166:blipFill xmlns:p166="http://schemas.microsoft.com/office/powerpoint/2016/6/main">
                        <a:blip r:embed="rId8"/>
                        <a:stretch>
                          <a:fillRect/>
                        </a:stretch>
                      </p166:blipFill>
                      <p166:spPr xmlns:p166="http://schemas.microsoft.com/office/powerpoint/2016/6/main">
                        <a:xfrm>
                          <a:off x="0" y="0"/>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p:pic>
            <p:nvPicPr>
              <p:cNvPr id="19" name="!!ZOOM23">
                <a:hlinkClick r:id="rId9" action="ppaction://hlinksldjump"/>
                <a:extLst>
                  <a:ext uri="{FF2B5EF4-FFF2-40B4-BE49-F238E27FC236}">
                    <a16:creationId xmlns:a16="http://schemas.microsoft.com/office/drawing/2014/main" id="{48569FBA-7E67-7E50-C948-624F6EC799DF}"/>
                  </a:ext>
                </a:extLst>
              </p:cNvPr>
              <p:cNvPicPr>
                <a:picLocks noGrp="1" noRot="1" noChangeAspect="1" noMove="1" noResize="1" noEditPoints="1" noAdjustHandles="1" noChangeArrowheads="1" noChangeShapeType="1"/>
              </p:cNvPicPr>
              <p:nvPr/>
            </p:nvPicPr>
            <p:blipFill>
              <a:blip r:embed="rId8"/>
              <a:stretch>
                <a:fillRect/>
              </a:stretch>
            </p:blipFill>
            <p:spPr>
              <a:xfrm>
                <a:off x="3081970" y="2710666"/>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p:sp>
        <p:nvSpPr>
          <p:cNvPr id="4" name="!!LINK23">
            <a:hlinkClick r:id="rId10" action="ppaction://hlinksldjump"/>
            <a:extLst>
              <a:ext uri="{FF2B5EF4-FFF2-40B4-BE49-F238E27FC236}">
                <a16:creationId xmlns:a16="http://schemas.microsoft.com/office/drawing/2014/main" id="{E25BB8F9-9720-40E1-9C9D-14DEDD908116}"/>
              </a:ext>
            </a:extLst>
          </p:cNvPr>
          <p:cNvSpPr/>
          <p:nvPr/>
        </p:nvSpPr>
        <p:spPr>
          <a:xfrm>
            <a:off x="3081969" y="2710666"/>
            <a:ext cx="3846724" cy="2163782"/>
          </a:xfrm>
          <a:prstGeom prst="roundRect">
            <a:avLst/>
          </a:prstGeom>
          <a:solidFill>
            <a:schemeClr val="accent1">
              <a:alpha val="0"/>
            </a:schemeClr>
          </a:solidFill>
          <a:ln>
            <a:noFill/>
          </a:ln>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id">
            <a:hlinkClick r:id="rId2" action="ppaction://hlinksldjump"/>
            <a:extLst>
              <a:ext uri="{FF2B5EF4-FFF2-40B4-BE49-F238E27FC236}">
                <a16:creationId xmlns:a16="http://schemas.microsoft.com/office/drawing/2014/main" id="{CBC3B0D2-423C-BB11-1299-6DDA30D75D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07455" y="5910550"/>
            <a:ext cx="577090" cy="577090"/>
          </a:xfrm>
          <a:prstGeom prst="rect">
            <a:avLst/>
          </a:prstGeom>
          <a:effectLst>
            <a:glow rad="139700">
              <a:srgbClr val="01A8BF">
                <a:alpha val="20000"/>
              </a:srgbClr>
            </a:glow>
          </a:effectLst>
        </p:spPr>
      </p:pic>
    </p:spTree>
    <p:extLst>
      <p:ext uri="{BB962C8B-B14F-4D97-AF65-F5344CB8AC3E}">
        <p14:creationId xmlns:p14="http://schemas.microsoft.com/office/powerpoint/2010/main" val="427359000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7364B4-F5A4-F474-AC77-6B5A3DECE15F}"/>
              </a:ext>
            </a:extLst>
          </p:cNvPr>
          <p:cNvPicPr>
            <a:picLocks noChangeAspect="1"/>
          </p:cNvPicPr>
          <p:nvPr/>
        </p:nvPicPr>
        <p:blipFill rotWithShape="1">
          <a:blip r:embed="rId2"/>
          <a:srcRect l="51330" b="674"/>
          <a:stretch/>
        </p:blipFill>
        <p:spPr>
          <a:xfrm>
            <a:off x="-9917" y="-622702"/>
            <a:ext cx="3189722" cy="6146267"/>
          </a:xfrm>
          <a:prstGeom prst="rect">
            <a:avLst/>
          </a:prstGeom>
        </p:spPr>
      </p:pic>
      <p:pic>
        <p:nvPicPr>
          <p:cNvPr id="5" name="Picture 4">
            <a:extLst>
              <a:ext uri="{FF2B5EF4-FFF2-40B4-BE49-F238E27FC236}">
                <a16:creationId xmlns:a16="http://schemas.microsoft.com/office/drawing/2014/main" id="{6F74D429-048C-E90B-D58C-0ABCD53E5954}"/>
              </a:ext>
            </a:extLst>
          </p:cNvPr>
          <p:cNvPicPr>
            <a:picLocks noChangeAspect="1"/>
          </p:cNvPicPr>
          <p:nvPr/>
        </p:nvPicPr>
        <p:blipFill rotWithShape="1">
          <a:blip r:embed="rId2"/>
          <a:srcRect l="56892" t="1174" b="674"/>
          <a:stretch/>
        </p:blipFill>
        <p:spPr>
          <a:xfrm flipH="1">
            <a:off x="8762807" y="-400792"/>
            <a:ext cx="3455792" cy="7429443"/>
          </a:xfrm>
          <a:prstGeom prst="rect">
            <a:avLst/>
          </a:prstGeom>
        </p:spPr>
      </p:pic>
      <p:pic>
        <p:nvPicPr>
          <p:cNvPr id="7" name="Picture 6">
            <a:extLst>
              <a:ext uri="{FF2B5EF4-FFF2-40B4-BE49-F238E27FC236}">
                <a16:creationId xmlns:a16="http://schemas.microsoft.com/office/drawing/2014/main" id="{8F79C327-281C-3EFF-0C37-0D7A5FE0453A}"/>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06630" y="102254"/>
            <a:ext cx="420289" cy="483404"/>
          </a:xfrm>
          <a:prstGeom prst="rect">
            <a:avLst/>
          </a:prstGeom>
        </p:spPr>
      </p:pic>
      <p:pic>
        <p:nvPicPr>
          <p:cNvPr id="9" name="Picture 8">
            <a:extLst>
              <a:ext uri="{FF2B5EF4-FFF2-40B4-BE49-F238E27FC236}">
                <a16:creationId xmlns:a16="http://schemas.microsoft.com/office/drawing/2014/main" id="{CDDED9C9-6A81-FB7B-A370-649A17DE76F3}"/>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65841" y="35780"/>
            <a:ext cx="730491" cy="616352"/>
          </a:xfrm>
          <a:prstGeom prst="rect">
            <a:avLst/>
          </a:prstGeom>
        </p:spPr>
      </p:pic>
      <p:sp>
        <p:nvSpPr>
          <p:cNvPr id="14" name="TextBox 13">
            <a:extLst>
              <a:ext uri="{FF2B5EF4-FFF2-40B4-BE49-F238E27FC236}">
                <a16:creationId xmlns:a16="http://schemas.microsoft.com/office/drawing/2014/main" id="{497F14D0-9E7C-7D84-828A-C2B5B8351C94}"/>
              </a:ext>
            </a:extLst>
          </p:cNvPr>
          <p:cNvSpPr txBox="1"/>
          <p:nvPr/>
        </p:nvSpPr>
        <p:spPr>
          <a:xfrm>
            <a:off x="9374781" y="132676"/>
            <a:ext cx="2817219"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sp>
        <p:nvSpPr>
          <p:cNvPr id="49" name="Rectangle: Rounded Corners 48">
            <a:extLst>
              <a:ext uri="{FF2B5EF4-FFF2-40B4-BE49-F238E27FC236}">
                <a16:creationId xmlns:a16="http://schemas.microsoft.com/office/drawing/2014/main" id="{5EBD36F7-BEF4-EB34-2C1B-1F41D0ABEF7B}"/>
              </a:ext>
            </a:extLst>
          </p:cNvPr>
          <p:cNvSpPr/>
          <p:nvPr/>
        </p:nvSpPr>
        <p:spPr>
          <a:xfrm>
            <a:off x="-9954" y="16456994"/>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Rectangle: Rounded Corners 49">
            <a:extLst>
              <a:ext uri="{FF2B5EF4-FFF2-40B4-BE49-F238E27FC236}">
                <a16:creationId xmlns:a16="http://schemas.microsoft.com/office/drawing/2014/main" id="{5392A679-6F9E-A38E-F192-0F3D43D6BED1}"/>
              </a:ext>
            </a:extLst>
          </p:cNvPr>
          <p:cNvSpPr/>
          <p:nvPr/>
        </p:nvSpPr>
        <p:spPr>
          <a:xfrm>
            <a:off x="2265990" y="14314427"/>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Rectangle: Rounded Corners 50">
            <a:extLst>
              <a:ext uri="{FF2B5EF4-FFF2-40B4-BE49-F238E27FC236}">
                <a16:creationId xmlns:a16="http://schemas.microsoft.com/office/drawing/2014/main" id="{B271461D-2066-A956-E86C-4D4627881B85}"/>
              </a:ext>
            </a:extLst>
          </p:cNvPr>
          <p:cNvSpPr/>
          <p:nvPr/>
        </p:nvSpPr>
        <p:spPr>
          <a:xfrm>
            <a:off x="4537816" y="12115039"/>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Rectangle: Rounded Corners 51">
            <a:extLst>
              <a:ext uri="{FF2B5EF4-FFF2-40B4-BE49-F238E27FC236}">
                <a16:creationId xmlns:a16="http://schemas.microsoft.com/office/drawing/2014/main" id="{731F3EA1-6057-10E6-E48C-79DC643DBEF1}"/>
              </a:ext>
            </a:extLst>
          </p:cNvPr>
          <p:cNvSpPr/>
          <p:nvPr/>
        </p:nvSpPr>
        <p:spPr>
          <a:xfrm>
            <a:off x="6809642" y="9712835"/>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Rectangle: Rounded Corners 52">
            <a:extLst>
              <a:ext uri="{FF2B5EF4-FFF2-40B4-BE49-F238E27FC236}">
                <a16:creationId xmlns:a16="http://schemas.microsoft.com/office/drawing/2014/main" id="{6E1379BC-1D4F-CE2F-A971-0D7AC4CCBC0C}"/>
              </a:ext>
            </a:extLst>
          </p:cNvPr>
          <p:cNvSpPr/>
          <p:nvPr/>
        </p:nvSpPr>
        <p:spPr>
          <a:xfrm>
            <a:off x="9078866" y="7562119"/>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TextBox 53">
            <a:extLst>
              <a:ext uri="{FF2B5EF4-FFF2-40B4-BE49-F238E27FC236}">
                <a16:creationId xmlns:a16="http://schemas.microsoft.com/office/drawing/2014/main" id="{E7256001-F4AC-D81D-0EC6-5BFE6785240A}"/>
              </a:ext>
            </a:extLst>
          </p:cNvPr>
          <p:cNvSpPr txBox="1"/>
          <p:nvPr/>
        </p:nvSpPr>
        <p:spPr>
          <a:xfrm>
            <a:off x="149089" y="16914037"/>
            <a:ext cx="1726989" cy="2031325"/>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We have a vast network of suppliers and customers, spanning continents and ensuring you find the best deals </a:t>
            </a:r>
          </a:p>
          <a:p>
            <a:pPr algn="ctr"/>
            <a:r>
              <a:rPr lang="en-US" sz="1400" dirty="0">
                <a:solidFill>
                  <a:schemeClr val="bg1"/>
                </a:solidFill>
                <a:latin typeface="Poppins" panose="00000500000000000000" pitchFamily="2" charset="0"/>
                <a:cs typeface="Poppins" panose="00000500000000000000" pitchFamily="2" charset="0"/>
              </a:rPr>
              <a:t>in key markets</a:t>
            </a:r>
          </a:p>
        </p:txBody>
      </p:sp>
      <p:sp>
        <p:nvSpPr>
          <p:cNvPr id="55" name="TextBox 54">
            <a:extLst>
              <a:ext uri="{FF2B5EF4-FFF2-40B4-BE49-F238E27FC236}">
                <a16:creationId xmlns:a16="http://schemas.microsoft.com/office/drawing/2014/main" id="{A986BFBA-7B7E-584D-7E13-CF71099A934B}"/>
              </a:ext>
            </a:extLst>
          </p:cNvPr>
          <p:cNvSpPr txBox="1"/>
          <p:nvPr/>
        </p:nvSpPr>
        <p:spPr>
          <a:xfrm>
            <a:off x="2416797" y="14771470"/>
            <a:ext cx="1778934" cy="2462213"/>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We've built long-standing partnerships with leading manufacturers and producers, guaranteeing you reliable access </a:t>
            </a:r>
          </a:p>
          <a:p>
            <a:pPr algn="ctr"/>
            <a:r>
              <a:rPr lang="en-US" sz="1400" dirty="0">
                <a:solidFill>
                  <a:schemeClr val="bg1"/>
                </a:solidFill>
                <a:latin typeface="Poppins" panose="00000500000000000000" pitchFamily="2" charset="0"/>
                <a:cs typeface="Poppins" panose="00000500000000000000" pitchFamily="2" charset="0"/>
              </a:rPr>
              <a:t>to top-quality products.</a:t>
            </a:r>
          </a:p>
        </p:txBody>
      </p:sp>
      <p:sp>
        <p:nvSpPr>
          <p:cNvPr id="56" name="TextBox 55">
            <a:extLst>
              <a:ext uri="{FF2B5EF4-FFF2-40B4-BE49-F238E27FC236}">
                <a16:creationId xmlns:a16="http://schemas.microsoft.com/office/drawing/2014/main" id="{26FEC04F-845B-364B-CE8B-012B47F0CF14}"/>
              </a:ext>
            </a:extLst>
          </p:cNvPr>
          <p:cNvSpPr txBox="1"/>
          <p:nvPr/>
        </p:nvSpPr>
        <p:spPr>
          <a:xfrm>
            <a:off x="4558008" y="12572082"/>
            <a:ext cx="2047014" cy="2677656"/>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Your Peace of Mind is Our Priority We have implemented robust risk management and quality control </a:t>
            </a:r>
          </a:p>
          <a:p>
            <a:pPr algn="ctr"/>
            <a:r>
              <a:rPr lang="en-US" sz="1400" dirty="0">
                <a:solidFill>
                  <a:schemeClr val="bg1"/>
                </a:solidFill>
                <a:latin typeface="Poppins" panose="00000500000000000000" pitchFamily="2" charset="0"/>
                <a:cs typeface="Poppins" panose="00000500000000000000" pitchFamily="2" charset="0"/>
              </a:rPr>
              <a:t>processes, so you can rest assured that your shipment arrives exactly as specified.</a:t>
            </a:r>
          </a:p>
          <a:p>
            <a:pPr algn="ctr"/>
            <a:endParaRPr lang="en-US" sz="1400" dirty="0">
              <a:solidFill>
                <a:schemeClr val="bg1"/>
              </a:solidFill>
              <a:latin typeface="Poppins" panose="00000500000000000000" pitchFamily="2" charset="0"/>
              <a:cs typeface="Poppins" panose="00000500000000000000" pitchFamily="2" charset="0"/>
            </a:endParaRPr>
          </a:p>
        </p:txBody>
      </p:sp>
      <p:sp>
        <p:nvSpPr>
          <p:cNvPr id="57" name="TextBox 56">
            <a:extLst>
              <a:ext uri="{FF2B5EF4-FFF2-40B4-BE49-F238E27FC236}">
                <a16:creationId xmlns:a16="http://schemas.microsoft.com/office/drawing/2014/main" id="{4A7DE4A0-74B6-D035-FDC3-E13328BADEA2}"/>
              </a:ext>
            </a:extLst>
          </p:cNvPr>
          <p:cNvSpPr txBox="1"/>
          <p:nvPr/>
        </p:nvSpPr>
        <p:spPr>
          <a:xfrm>
            <a:off x="6883926" y="10153633"/>
            <a:ext cx="1880126" cy="2462213"/>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We don't believe in a one-size-fits-all approach. Our logistics solutions are customized to fit your specific requirements, </a:t>
            </a:r>
          </a:p>
          <a:p>
            <a:pPr algn="ctr"/>
            <a:r>
              <a:rPr lang="en-US" sz="1400" dirty="0">
                <a:solidFill>
                  <a:schemeClr val="bg1"/>
                </a:solidFill>
                <a:latin typeface="Poppins" panose="00000500000000000000" pitchFamily="2" charset="0"/>
                <a:cs typeface="Poppins" panose="00000500000000000000" pitchFamily="2" charset="0"/>
              </a:rPr>
              <a:t>ensuring a smooth and efficient flow of goods.</a:t>
            </a:r>
          </a:p>
          <a:p>
            <a:pPr algn="ctr"/>
            <a:endParaRPr lang="en-US" sz="1400" dirty="0">
              <a:solidFill>
                <a:schemeClr val="bg1"/>
              </a:solidFill>
              <a:latin typeface="Poppins" panose="00000500000000000000" pitchFamily="2" charset="0"/>
              <a:cs typeface="Poppins" panose="00000500000000000000" pitchFamily="2" charset="0"/>
            </a:endParaRPr>
          </a:p>
        </p:txBody>
      </p:sp>
      <p:sp>
        <p:nvSpPr>
          <p:cNvPr id="58" name="TextBox 57">
            <a:extLst>
              <a:ext uri="{FF2B5EF4-FFF2-40B4-BE49-F238E27FC236}">
                <a16:creationId xmlns:a16="http://schemas.microsoft.com/office/drawing/2014/main" id="{1CD45923-CF4E-AC75-11AC-63A2F0BFB725}"/>
              </a:ext>
            </a:extLst>
          </p:cNvPr>
          <p:cNvSpPr txBox="1"/>
          <p:nvPr/>
        </p:nvSpPr>
        <p:spPr>
          <a:xfrm>
            <a:off x="9082774" y="8066832"/>
            <a:ext cx="2029022" cy="1815882"/>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Our large trading volume and established market presence translate into competitive pricing, </a:t>
            </a:r>
          </a:p>
          <a:p>
            <a:pPr algn="ctr"/>
            <a:r>
              <a:rPr lang="en-US" sz="1400" dirty="0">
                <a:solidFill>
                  <a:schemeClr val="bg1"/>
                </a:solidFill>
                <a:latin typeface="Poppins" panose="00000500000000000000" pitchFamily="2" charset="0"/>
                <a:cs typeface="Poppins" panose="00000500000000000000" pitchFamily="2" charset="0"/>
              </a:rPr>
              <a:t>giving you a clear edge</a:t>
            </a:r>
          </a:p>
        </p:txBody>
      </p:sp>
      <p:sp>
        <p:nvSpPr>
          <p:cNvPr id="3" name="TextBox 2">
            <a:extLst>
              <a:ext uri="{FF2B5EF4-FFF2-40B4-BE49-F238E27FC236}">
                <a16:creationId xmlns:a16="http://schemas.microsoft.com/office/drawing/2014/main" id="{A76FA027-316B-0BE5-EDA2-8AABD18AA356}"/>
              </a:ext>
            </a:extLst>
          </p:cNvPr>
          <p:cNvSpPr txBox="1"/>
          <p:nvPr/>
        </p:nvSpPr>
        <p:spPr>
          <a:xfrm>
            <a:off x="571508" y="3591871"/>
            <a:ext cx="4609905" cy="2677656"/>
          </a:xfrm>
          <a:prstGeom prst="rect">
            <a:avLst/>
          </a:prstGeom>
          <a:noFill/>
        </p:spPr>
        <p:txBody>
          <a:bodyPr wrap="square">
            <a:spAutoFit/>
          </a:bodyPr>
          <a:lstStyle/>
          <a:p>
            <a:r>
              <a:rPr lang="en-US" sz="3600" b="1" dirty="0">
                <a:solidFill>
                  <a:srgbClr val="09C718"/>
                </a:solidFill>
                <a:latin typeface="Poppins" panose="00000500000000000000" pitchFamily="2" charset="0"/>
                <a:cs typeface="Poppins" panose="00000500000000000000" pitchFamily="2" charset="0"/>
              </a:rPr>
              <a:t>We</a:t>
            </a:r>
            <a:r>
              <a:rPr lang="en-US" sz="1600" b="1" dirty="0">
                <a:solidFill>
                  <a:schemeClr val="bg1"/>
                </a:solidFill>
                <a:latin typeface="Poppins" panose="00000500000000000000" pitchFamily="2" charset="0"/>
                <a:cs typeface="Poppins" panose="00000500000000000000" pitchFamily="2" charset="0"/>
              </a:rPr>
              <a:t> are a global business group specializing in the supply of </a:t>
            </a:r>
            <a:r>
              <a:rPr lang="en-US" sz="1600" b="1" dirty="0">
                <a:solidFill>
                  <a:srgbClr val="09C718"/>
                </a:solidFill>
                <a:latin typeface="Poppins" panose="00000500000000000000" pitchFamily="2" charset="0"/>
                <a:cs typeface="Poppins" panose="00000500000000000000" pitchFamily="2" charset="0"/>
              </a:rPr>
              <a:t>crude oil, petroleum, fuel, gas oil, and j a1 aviation fuels </a:t>
            </a:r>
            <a:r>
              <a:rPr lang="en-US" sz="1600" b="1" dirty="0">
                <a:solidFill>
                  <a:schemeClr val="bg1"/>
                </a:solidFill>
                <a:latin typeface="Poppins" panose="00000500000000000000" pitchFamily="2" charset="0"/>
                <a:cs typeface="Poppins" panose="00000500000000000000" pitchFamily="2" charset="0"/>
              </a:rPr>
              <a:t>to the east and west </a:t>
            </a:r>
            <a:r>
              <a:rPr lang="en-US" sz="1600" b="1" dirty="0" err="1">
                <a:solidFill>
                  <a:schemeClr val="bg1"/>
                </a:solidFill>
                <a:latin typeface="Poppins" panose="00000500000000000000" pitchFamily="2" charset="0"/>
                <a:cs typeface="Poppins" panose="00000500000000000000" pitchFamily="2" charset="0"/>
              </a:rPr>
              <a:t>african</a:t>
            </a:r>
            <a:r>
              <a:rPr lang="en-US" sz="1600" b="1" dirty="0">
                <a:solidFill>
                  <a:schemeClr val="bg1"/>
                </a:solidFill>
                <a:latin typeface="Poppins" panose="00000500000000000000" pitchFamily="2" charset="0"/>
                <a:cs typeface="Poppins" panose="00000500000000000000" pitchFamily="2" charset="0"/>
              </a:rPr>
              <a:t> markets</a:t>
            </a:r>
            <a:r>
              <a:rPr lang="en-US" sz="1400" dirty="0">
                <a:solidFill>
                  <a:schemeClr val="bg1"/>
                </a:solidFill>
                <a:latin typeface="Poppins" panose="00000500000000000000" pitchFamily="2" charset="0"/>
                <a:cs typeface="Poppins" panose="00000500000000000000" pitchFamily="2" charset="0"/>
              </a:rPr>
              <a:t>.</a:t>
            </a:r>
          </a:p>
          <a:p>
            <a:endParaRPr lang="en-US" sz="1400" dirty="0">
              <a:solidFill>
                <a:schemeClr val="bg1"/>
              </a:solidFill>
              <a:latin typeface="Poppins" panose="00000500000000000000" pitchFamily="2" charset="0"/>
              <a:cs typeface="Poppins" panose="00000500000000000000" pitchFamily="2" charset="0"/>
            </a:endParaRPr>
          </a:p>
          <a:p>
            <a:r>
              <a:rPr lang="en-US" sz="1400" dirty="0">
                <a:solidFill>
                  <a:schemeClr val="bg1"/>
                </a:solidFill>
                <a:latin typeface="Poppins" panose="00000500000000000000" pitchFamily="2" charset="0"/>
                <a:cs typeface="Poppins" panose="00000500000000000000" pitchFamily="2" charset="0"/>
              </a:rPr>
              <a:t>As a major supplier, we source directly from producers to offer competitive pricing and reliable on-time deliveries. With a proven track record of five years of exceptional service, we invite you to choose us for all your fuel needs.</a:t>
            </a:r>
            <a:endParaRPr lang="ru-RU" sz="1400" dirty="0">
              <a:solidFill>
                <a:schemeClr val="bg1"/>
              </a:solidFill>
              <a:cs typeface="Poppins" panose="00000500000000000000" pitchFamily="2" charset="0"/>
            </a:endParaRPr>
          </a:p>
        </p:txBody>
      </p:sp>
      <p:pic>
        <p:nvPicPr>
          <p:cNvPr id="16" name="Picture 15">
            <a:extLst>
              <a:ext uri="{FF2B5EF4-FFF2-40B4-BE49-F238E27FC236}">
                <a16:creationId xmlns:a16="http://schemas.microsoft.com/office/drawing/2014/main" id="{A2FCFE0C-0C3F-3291-7279-40D1F37D3A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882" y="976209"/>
            <a:ext cx="4360517" cy="2452791"/>
          </a:xfrm>
          <a:prstGeom prst="rect">
            <a:avLst/>
          </a:prstGeom>
        </p:spPr>
      </p:pic>
      <p:sp>
        <p:nvSpPr>
          <p:cNvPr id="17" name="Rectangle 16">
            <a:extLst>
              <a:ext uri="{FF2B5EF4-FFF2-40B4-BE49-F238E27FC236}">
                <a16:creationId xmlns:a16="http://schemas.microsoft.com/office/drawing/2014/main" id="{A6AB0842-B9B5-A532-ED69-6B302A16303C}"/>
              </a:ext>
            </a:extLst>
          </p:cNvPr>
          <p:cNvSpPr/>
          <p:nvPr/>
        </p:nvSpPr>
        <p:spPr>
          <a:xfrm>
            <a:off x="456237" y="585658"/>
            <a:ext cx="9144" cy="3291840"/>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Rectangle 17">
            <a:extLst>
              <a:ext uri="{FF2B5EF4-FFF2-40B4-BE49-F238E27FC236}">
                <a16:creationId xmlns:a16="http://schemas.microsoft.com/office/drawing/2014/main" id="{AFD2C158-D883-47D1-69F5-34BFACDE6E5A}"/>
              </a:ext>
            </a:extLst>
          </p:cNvPr>
          <p:cNvSpPr/>
          <p:nvPr/>
        </p:nvSpPr>
        <p:spPr>
          <a:xfrm>
            <a:off x="4823255" y="611904"/>
            <a:ext cx="9144" cy="3108960"/>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Rectangle 18">
            <a:extLst>
              <a:ext uri="{FF2B5EF4-FFF2-40B4-BE49-F238E27FC236}">
                <a16:creationId xmlns:a16="http://schemas.microsoft.com/office/drawing/2014/main" id="{37B5BABF-6315-7C8B-5BDA-751B8BC3C0DC}"/>
              </a:ext>
            </a:extLst>
          </p:cNvPr>
          <p:cNvSpPr/>
          <p:nvPr/>
        </p:nvSpPr>
        <p:spPr>
          <a:xfrm rot="5400000">
            <a:off x="2693288" y="-1460617"/>
            <a:ext cx="9144" cy="4846320"/>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Rectangle 19">
            <a:extLst>
              <a:ext uri="{FF2B5EF4-FFF2-40B4-BE49-F238E27FC236}">
                <a16:creationId xmlns:a16="http://schemas.microsoft.com/office/drawing/2014/main" id="{E13B5CB3-D0AD-A795-FB6C-700C0306D494}"/>
              </a:ext>
            </a:extLst>
          </p:cNvPr>
          <p:cNvSpPr/>
          <p:nvPr/>
        </p:nvSpPr>
        <p:spPr>
          <a:xfrm rot="5400000">
            <a:off x="2647568" y="955548"/>
            <a:ext cx="9144" cy="4937760"/>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3" name="Group 22">
            <a:extLst>
              <a:ext uri="{FF2B5EF4-FFF2-40B4-BE49-F238E27FC236}">
                <a16:creationId xmlns:a16="http://schemas.microsoft.com/office/drawing/2014/main" id="{AEACD6CA-ABE9-2825-92ED-DC26D5AD583E}"/>
              </a:ext>
            </a:extLst>
          </p:cNvPr>
          <p:cNvGrpSpPr/>
          <p:nvPr/>
        </p:nvGrpSpPr>
        <p:grpSpPr>
          <a:xfrm>
            <a:off x="6183871" y="1152525"/>
            <a:ext cx="7620000" cy="5705475"/>
            <a:chOff x="5869477" y="1152525"/>
            <a:chExt cx="7620000" cy="5705475"/>
          </a:xfrm>
        </p:grpSpPr>
        <p:pic>
          <p:nvPicPr>
            <p:cNvPr id="13" name="Picture 12">
              <a:extLst>
                <a:ext uri="{FF2B5EF4-FFF2-40B4-BE49-F238E27FC236}">
                  <a16:creationId xmlns:a16="http://schemas.microsoft.com/office/drawing/2014/main" id="{C95110CF-23C6-0942-751F-AC714451D344}"/>
                </a:ext>
              </a:extLst>
            </p:cNvPr>
            <p:cNvPicPr>
              <a:picLocks noChangeAspect="1"/>
            </p:cNvPicPr>
            <p:nvPr/>
          </p:nvPicPr>
          <p:blipFill rotWithShape="1">
            <a:blip r:embed="rId8">
              <a:extLst>
                <a:ext uri="{28A0092B-C50C-407E-A947-70E740481C1C}">
                  <a14:useLocalDpi xmlns:a14="http://schemas.microsoft.com/office/drawing/2010/main" val="0"/>
                </a:ext>
              </a:extLst>
            </a:blip>
            <a:srcRect l="2799" r="16033"/>
            <a:stretch/>
          </p:blipFill>
          <p:spPr>
            <a:xfrm>
              <a:off x="6883926" y="1471481"/>
              <a:ext cx="5591103" cy="3541390"/>
            </a:xfrm>
            <a:prstGeom prst="rect">
              <a:avLst/>
            </a:prstGeom>
          </p:spPr>
        </p:pic>
        <p:pic>
          <p:nvPicPr>
            <p:cNvPr id="22" name="Picture 21">
              <a:extLst>
                <a:ext uri="{FF2B5EF4-FFF2-40B4-BE49-F238E27FC236}">
                  <a16:creationId xmlns:a16="http://schemas.microsoft.com/office/drawing/2014/main" id="{98D56C46-F55B-474E-6531-2D558FD662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9477" y="1152525"/>
              <a:ext cx="7620000" cy="5705475"/>
            </a:xfrm>
            <a:prstGeom prst="rect">
              <a:avLst/>
            </a:prstGeom>
          </p:spPr>
        </p:pic>
      </p:grpSp>
      <p:pic>
        <p:nvPicPr>
          <p:cNvPr id="24" name="Picture 23">
            <a:extLst>
              <a:ext uri="{FF2B5EF4-FFF2-40B4-BE49-F238E27FC236}">
                <a16:creationId xmlns:a16="http://schemas.microsoft.com/office/drawing/2014/main" id="{610CFF99-B6B5-ECB6-EEEE-A3C2D66660B2}"/>
              </a:ext>
            </a:extLst>
          </p:cNvPr>
          <p:cNvPicPr>
            <a:picLocks noChangeAspect="1"/>
          </p:cNvPicPr>
          <p:nvPr/>
        </p:nvPicPr>
        <p:blipFill>
          <a:blip r:embed="rId10"/>
          <a:stretch>
            <a:fillRect/>
          </a:stretch>
        </p:blipFill>
        <p:spPr>
          <a:xfrm>
            <a:off x="-16190595" y="2537479"/>
            <a:ext cx="3913971" cy="4383404"/>
          </a:xfrm>
          <a:prstGeom prst="rect">
            <a:avLst/>
          </a:prstGeom>
        </p:spPr>
      </p:pic>
      <p:pic>
        <p:nvPicPr>
          <p:cNvPr id="25" name="Picture 24">
            <a:extLst>
              <a:ext uri="{FF2B5EF4-FFF2-40B4-BE49-F238E27FC236}">
                <a16:creationId xmlns:a16="http://schemas.microsoft.com/office/drawing/2014/main" id="{AD0230BA-5DB5-3788-5EE7-CCC5F8B80074}"/>
              </a:ext>
            </a:extLst>
          </p:cNvPr>
          <p:cNvPicPr>
            <a:picLocks noChangeAspect="1"/>
          </p:cNvPicPr>
          <p:nvPr/>
        </p:nvPicPr>
        <p:blipFill>
          <a:blip r:embed="rId11"/>
          <a:stretch>
            <a:fillRect/>
          </a:stretch>
        </p:blipFill>
        <p:spPr>
          <a:xfrm>
            <a:off x="-9216800" y="2620240"/>
            <a:ext cx="3475021" cy="1963082"/>
          </a:xfrm>
          <a:prstGeom prst="rect">
            <a:avLst/>
          </a:prstGeom>
        </p:spPr>
      </p:pic>
      <p:pic>
        <p:nvPicPr>
          <p:cNvPr id="26" name="Picture 25">
            <a:extLst>
              <a:ext uri="{FF2B5EF4-FFF2-40B4-BE49-F238E27FC236}">
                <a16:creationId xmlns:a16="http://schemas.microsoft.com/office/drawing/2014/main" id="{52ADC0D6-B4E6-E7FC-0C17-46256624D553}"/>
              </a:ext>
            </a:extLst>
          </p:cNvPr>
          <p:cNvPicPr>
            <a:picLocks noChangeAspect="1"/>
          </p:cNvPicPr>
          <p:nvPr/>
        </p:nvPicPr>
        <p:blipFill>
          <a:blip r:embed="rId12"/>
          <a:stretch>
            <a:fillRect/>
          </a:stretch>
        </p:blipFill>
        <p:spPr>
          <a:xfrm>
            <a:off x="-4824379" y="2774957"/>
            <a:ext cx="3060457" cy="1725318"/>
          </a:xfrm>
          <a:prstGeom prst="rect">
            <a:avLst/>
          </a:prstGeom>
        </p:spPr>
      </p:pic>
    </p:spTree>
    <p:extLst>
      <p:ext uri="{BB962C8B-B14F-4D97-AF65-F5344CB8AC3E}">
        <p14:creationId xmlns:p14="http://schemas.microsoft.com/office/powerpoint/2010/main" val="789811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 BACK">
            <a:hlinkClick r:id="rId2" action="ppaction://hlinksldjump"/>
            <a:extLst>
              <a:ext uri="{FF2B5EF4-FFF2-40B4-BE49-F238E27FC236}">
                <a16:creationId xmlns:a16="http://schemas.microsoft.com/office/drawing/2014/main" id="{D8DE4A75-8329-B55B-93E7-0A912E4A2E44}"/>
              </a:ext>
            </a:extLst>
          </p:cNvPr>
          <p:cNvSpPr/>
          <p:nvPr/>
        </p:nvSpPr>
        <p:spPr>
          <a:xfrm>
            <a:off x="1223588" y="839972"/>
            <a:ext cx="9515296" cy="5624623"/>
          </a:xfrm>
          <a:custGeom>
            <a:avLst/>
            <a:gdLst>
              <a:gd name="connsiteX0" fmla="*/ 4900765 w 8813841"/>
              <a:gd name="connsiteY0" fmla="*/ 0 h 5369442"/>
              <a:gd name="connsiteX1" fmla="*/ 4900765 w 8813841"/>
              <a:gd name="connsiteY1" fmla="*/ 0 h 5369442"/>
              <a:gd name="connsiteX2" fmla="*/ 3965100 w 8813841"/>
              <a:gd name="connsiteY2" fmla="*/ 393405 h 5369442"/>
              <a:gd name="connsiteX3" fmla="*/ 2040607 w 8813841"/>
              <a:gd name="connsiteY3" fmla="*/ 1095154 h 5369442"/>
              <a:gd name="connsiteX4" fmla="*/ 1136840 w 8813841"/>
              <a:gd name="connsiteY4" fmla="*/ 1594884 h 5369442"/>
              <a:gd name="connsiteX5" fmla="*/ 860393 w 8813841"/>
              <a:gd name="connsiteY5" fmla="*/ 1807535 h 5369442"/>
              <a:gd name="connsiteX6" fmla="*/ 520152 w 8813841"/>
              <a:gd name="connsiteY6" fmla="*/ 1998921 h 5369442"/>
              <a:gd name="connsiteX7" fmla="*/ 477621 w 8813841"/>
              <a:gd name="connsiteY7" fmla="*/ 2020187 h 5369442"/>
              <a:gd name="connsiteX8" fmla="*/ 62952 w 8813841"/>
              <a:gd name="connsiteY8" fmla="*/ 2286000 h 5369442"/>
              <a:gd name="connsiteX9" fmla="*/ 137379 w 8813841"/>
              <a:gd name="connsiteY9" fmla="*/ 2668773 h 5369442"/>
              <a:gd name="connsiteX10" fmla="*/ 690272 w 8813841"/>
              <a:gd name="connsiteY10" fmla="*/ 3115340 h 5369442"/>
              <a:gd name="connsiteX11" fmla="*/ 1190003 w 8813841"/>
              <a:gd name="connsiteY11" fmla="*/ 3530010 h 5369442"/>
              <a:gd name="connsiteX12" fmla="*/ 1625938 w 8813841"/>
              <a:gd name="connsiteY12" fmla="*/ 3912782 h 5369442"/>
              <a:gd name="connsiteX13" fmla="*/ 1859854 w 8813841"/>
              <a:gd name="connsiteY13" fmla="*/ 4125433 h 5369442"/>
              <a:gd name="connsiteX14" fmla="*/ 2795519 w 8813841"/>
              <a:gd name="connsiteY14" fmla="*/ 4731489 h 5369442"/>
              <a:gd name="connsiteX15" fmla="*/ 3327147 w 8813841"/>
              <a:gd name="connsiteY15" fmla="*/ 5007935 h 5369442"/>
              <a:gd name="connsiteX16" fmla="*/ 4922031 w 8813841"/>
              <a:gd name="connsiteY16" fmla="*/ 5284382 h 5369442"/>
              <a:gd name="connsiteX17" fmla="*/ 5868328 w 8813841"/>
              <a:gd name="connsiteY17" fmla="*/ 5369442 h 5369442"/>
              <a:gd name="connsiteX18" fmla="*/ 6920952 w 8813841"/>
              <a:gd name="connsiteY18" fmla="*/ 5209954 h 5369442"/>
              <a:gd name="connsiteX19" fmla="*/ 7558905 w 8813841"/>
              <a:gd name="connsiteY19" fmla="*/ 4869712 h 5369442"/>
              <a:gd name="connsiteX20" fmla="*/ 8558365 w 8813841"/>
              <a:gd name="connsiteY20" fmla="*/ 4051005 h 5369442"/>
              <a:gd name="connsiteX21" fmla="*/ 8739119 w 8813841"/>
              <a:gd name="connsiteY21" fmla="*/ 3625703 h 5369442"/>
              <a:gd name="connsiteX22" fmla="*/ 8771017 w 8813841"/>
              <a:gd name="connsiteY22" fmla="*/ 3285461 h 5369442"/>
              <a:gd name="connsiteX23" fmla="*/ 8781649 w 8813841"/>
              <a:gd name="connsiteY23" fmla="*/ 2870791 h 5369442"/>
              <a:gd name="connsiteX24" fmla="*/ 8802914 w 8813841"/>
              <a:gd name="connsiteY24" fmla="*/ 2498652 h 5369442"/>
              <a:gd name="connsiteX25" fmla="*/ 8802914 w 8813841"/>
              <a:gd name="connsiteY25" fmla="*/ 1722475 h 5369442"/>
              <a:gd name="connsiteX26" fmla="*/ 8717854 w 8813841"/>
              <a:gd name="connsiteY26" fmla="*/ 1552354 h 5369442"/>
              <a:gd name="connsiteX27" fmla="*/ 8654059 w 8813841"/>
              <a:gd name="connsiteY27" fmla="*/ 1371600 h 5369442"/>
              <a:gd name="connsiteX28" fmla="*/ 7867249 w 8813841"/>
              <a:gd name="connsiteY28" fmla="*/ 978196 h 5369442"/>
              <a:gd name="connsiteX29" fmla="*/ 6240468 w 8813841"/>
              <a:gd name="connsiteY29" fmla="*/ 606056 h 5369442"/>
              <a:gd name="connsiteX30" fmla="*/ 5825798 w 8813841"/>
              <a:gd name="connsiteY30" fmla="*/ 531628 h 5369442"/>
              <a:gd name="connsiteX31" fmla="*/ 5432393 w 8813841"/>
              <a:gd name="connsiteY31" fmla="*/ 340242 h 5369442"/>
              <a:gd name="connsiteX32" fmla="*/ 5326068 w 8813841"/>
              <a:gd name="connsiteY32" fmla="*/ 233917 h 5369442"/>
              <a:gd name="connsiteX33" fmla="*/ 5294170 w 8813841"/>
              <a:gd name="connsiteY33" fmla="*/ 191387 h 5369442"/>
              <a:gd name="connsiteX34" fmla="*/ 5155947 w 8813841"/>
              <a:gd name="connsiteY34" fmla="*/ 127591 h 5369442"/>
              <a:gd name="connsiteX35" fmla="*/ 4900765 w 8813841"/>
              <a:gd name="connsiteY35" fmla="*/ 0 h 536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13841" h="5369442">
                <a:moveTo>
                  <a:pt x="4900765" y="0"/>
                </a:moveTo>
                <a:lnTo>
                  <a:pt x="4900765" y="0"/>
                </a:lnTo>
                <a:cubicBezTo>
                  <a:pt x="4588877" y="131135"/>
                  <a:pt x="4283161" y="278046"/>
                  <a:pt x="3965100" y="393405"/>
                </a:cubicBezTo>
                <a:cubicBezTo>
                  <a:pt x="2301723" y="996703"/>
                  <a:pt x="3407350" y="465172"/>
                  <a:pt x="2040607" y="1095154"/>
                </a:cubicBezTo>
                <a:cubicBezTo>
                  <a:pt x="1671881" y="1265113"/>
                  <a:pt x="1454218" y="1374333"/>
                  <a:pt x="1136840" y="1594884"/>
                </a:cubicBezTo>
                <a:cubicBezTo>
                  <a:pt x="1041370" y="1661227"/>
                  <a:pt x="957638" y="1743823"/>
                  <a:pt x="860393" y="1807535"/>
                </a:cubicBezTo>
                <a:cubicBezTo>
                  <a:pt x="751549" y="1878847"/>
                  <a:pt x="633902" y="1935727"/>
                  <a:pt x="520152" y="1998921"/>
                </a:cubicBezTo>
                <a:cubicBezTo>
                  <a:pt x="506296" y="2006619"/>
                  <a:pt x="490737" y="2011287"/>
                  <a:pt x="477621" y="2020187"/>
                </a:cubicBezTo>
                <a:cubicBezTo>
                  <a:pt x="110911" y="2269026"/>
                  <a:pt x="350461" y="2132662"/>
                  <a:pt x="62952" y="2286000"/>
                </a:cubicBezTo>
                <a:cubicBezTo>
                  <a:pt x="-10556" y="2447719"/>
                  <a:pt x="-55387" y="2466971"/>
                  <a:pt x="137379" y="2668773"/>
                </a:cubicBezTo>
                <a:cubicBezTo>
                  <a:pt x="301016" y="2840081"/>
                  <a:pt x="506918" y="2965323"/>
                  <a:pt x="690272" y="3115340"/>
                </a:cubicBezTo>
                <a:cubicBezTo>
                  <a:pt x="857800" y="3252409"/>
                  <a:pt x="1025261" y="3389605"/>
                  <a:pt x="1190003" y="3530010"/>
                </a:cubicBezTo>
                <a:cubicBezTo>
                  <a:pt x="1337180" y="3655445"/>
                  <a:pt x="1481406" y="3784309"/>
                  <a:pt x="1625938" y="3912782"/>
                </a:cubicBezTo>
                <a:cubicBezTo>
                  <a:pt x="1704697" y="3982790"/>
                  <a:pt x="1772970" y="4065807"/>
                  <a:pt x="1859854" y="4125433"/>
                </a:cubicBezTo>
                <a:cubicBezTo>
                  <a:pt x="2261527" y="4401092"/>
                  <a:pt x="2399063" y="4512755"/>
                  <a:pt x="2795519" y="4731489"/>
                </a:cubicBezTo>
                <a:cubicBezTo>
                  <a:pt x="2970404" y="4827977"/>
                  <a:pt x="3139342" y="4939937"/>
                  <a:pt x="3327147" y="5007935"/>
                </a:cubicBezTo>
                <a:cubicBezTo>
                  <a:pt x="3806918" y="5181645"/>
                  <a:pt x="4429341" y="5233119"/>
                  <a:pt x="4922031" y="5284382"/>
                </a:cubicBezTo>
                <a:cubicBezTo>
                  <a:pt x="5237035" y="5317157"/>
                  <a:pt x="5552896" y="5341089"/>
                  <a:pt x="5868328" y="5369442"/>
                </a:cubicBezTo>
                <a:cubicBezTo>
                  <a:pt x="6219203" y="5316279"/>
                  <a:pt x="6580630" y="5310552"/>
                  <a:pt x="6920952" y="5209954"/>
                </a:cubicBezTo>
                <a:cubicBezTo>
                  <a:pt x="7152071" y="5141636"/>
                  <a:pt x="7351350" y="4992203"/>
                  <a:pt x="7558905" y="4869712"/>
                </a:cubicBezTo>
                <a:cubicBezTo>
                  <a:pt x="8285613" y="4440835"/>
                  <a:pt x="8098907" y="4582255"/>
                  <a:pt x="8558365" y="4051005"/>
                </a:cubicBezTo>
                <a:cubicBezTo>
                  <a:pt x="8618616" y="3909238"/>
                  <a:pt x="8697891" y="3774123"/>
                  <a:pt x="8739119" y="3625703"/>
                </a:cubicBezTo>
                <a:cubicBezTo>
                  <a:pt x="8769607" y="3515947"/>
                  <a:pt x="8764610" y="3399192"/>
                  <a:pt x="8771017" y="3285461"/>
                </a:cubicBezTo>
                <a:cubicBezTo>
                  <a:pt x="8778794" y="3147411"/>
                  <a:pt x="8776048" y="3008946"/>
                  <a:pt x="8781649" y="2870791"/>
                </a:cubicBezTo>
                <a:cubicBezTo>
                  <a:pt x="8786682" y="2746644"/>
                  <a:pt x="8795826" y="2622698"/>
                  <a:pt x="8802914" y="2498652"/>
                </a:cubicBezTo>
                <a:cubicBezTo>
                  <a:pt x="8804374" y="2435883"/>
                  <a:pt x="8826754" y="1844322"/>
                  <a:pt x="8802914" y="1722475"/>
                </a:cubicBezTo>
                <a:cubicBezTo>
                  <a:pt x="8790740" y="1660254"/>
                  <a:pt x="8742615" y="1610719"/>
                  <a:pt x="8717854" y="1552354"/>
                </a:cubicBezTo>
                <a:cubicBezTo>
                  <a:pt x="8692900" y="1493534"/>
                  <a:pt x="8697850" y="1418127"/>
                  <a:pt x="8654059" y="1371600"/>
                </a:cubicBezTo>
                <a:cubicBezTo>
                  <a:pt x="8508868" y="1217335"/>
                  <a:pt x="8001318" y="1020026"/>
                  <a:pt x="7867249" y="978196"/>
                </a:cubicBezTo>
                <a:cubicBezTo>
                  <a:pt x="7517878" y="869192"/>
                  <a:pt x="6602282" y="678419"/>
                  <a:pt x="6240468" y="606056"/>
                </a:cubicBezTo>
                <a:cubicBezTo>
                  <a:pt x="6102763" y="578515"/>
                  <a:pt x="5962714" y="562854"/>
                  <a:pt x="5825798" y="531628"/>
                </a:cubicBezTo>
                <a:cubicBezTo>
                  <a:pt x="5718617" y="507183"/>
                  <a:pt x="5502044" y="427305"/>
                  <a:pt x="5432393" y="340242"/>
                </a:cubicBezTo>
                <a:cubicBezTo>
                  <a:pt x="5328175" y="209971"/>
                  <a:pt x="5461449" y="369298"/>
                  <a:pt x="5326068" y="233917"/>
                </a:cubicBezTo>
                <a:cubicBezTo>
                  <a:pt x="5313537" y="221386"/>
                  <a:pt x="5309197" y="200779"/>
                  <a:pt x="5294170" y="191387"/>
                </a:cubicBezTo>
                <a:cubicBezTo>
                  <a:pt x="5251138" y="164492"/>
                  <a:pt x="5200006" y="152768"/>
                  <a:pt x="5155947" y="127591"/>
                </a:cubicBezTo>
                <a:cubicBezTo>
                  <a:pt x="4881723" y="-29109"/>
                  <a:pt x="4943295" y="21265"/>
                  <a:pt x="4900765" y="0"/>
                </a:cubicBez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mc:Choice xmlns:pslz="http://schemas.microsoft.com/office/powerpoint/2016/slidezoom" Requires="pslz">
          <p:graphicFrame>
            <p:nvGraphicFramePr>
              <p:cNvPr id="40" name="!!ZOOM21">
                <a:extLst>
                  <a:ext uri="{FF2B5EF4-FFF2-40B4-BE49-F238E27FC236}">
                    <a16:creationId xmlns:a16="http://schemas.microsoft.com/office/drawing/2014/main" id="{3F2EF4C5-7A1F-8EBE-E3FD-28BF869BAF1A}"/>
                  </a:ext>
                </a:extLst>
              </p:cNvPr>
              <p:cNvGraphicFramePr>
                <a:graphicFrameLocks noChangeAspect="1"/>
              </p:cNvGraphicFramePr>
              <p:nvPr>
                <p:extLst>
                  <p:ext uri="{D42A27DB-BD31-4B8C-83A1-F6EECF244321}">
                    <p14:modId xmlns:p14="http://schemas.microsoft.com/office/powerpoint/2010/main" val="464307003"/>
                  </p:ext>
                </p:extLst>
              </p:nvPr>
            </p:nvGraphicFramePr>
            <p:xfrm>
              <a:off x="7279793" y="2142086"/>
              <a:ext cx="3846723" cy="2163782"/>
            </p:xfrm>
            <a:graphic>
              <a:graphicData uri="http://schemas.microsoft.com/office/powerpoint/2016/slidezoom">
                <pslz:sldZm>
                  <pslz:sldZmObj sldId="263" cId="2533784130">
                    <pslz:zmPr id="{2756CFFA-5347-44C7-B647-89C8A67C6552}" transitionDur="1000">
                      <p166:blipFill xmlns:p166="http://schemas.microsoft.com/office/powerpoint/2016/6/main">
                        <a:blip r:embed="rId3"/>
                        <a:stretch>
                          <a:fillRect/>
                        </a:stretch>
                      </p166:blipFill>
                      <p166:spPr xmlns:p166="http://schemas.microsoft.com/office/powerpoint/2016/6/main">
                        <a:xfrm>
                          <a:off x="0" y="0"/>
                          <a:ext cx="3846723" cy="2163782"/>
                        </a:xfrm>
                        <a:prstGeom prst="roundRect">
                          <a:avLst>
                            <a:gd name="adj" fmla="val 16667"/>
                          </a:avLst>
                        </a:prstGeom>
                        <a:ln w="3175">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p:pic>
            <p:nvPicPr>
              <p:cNvPr id="40" name="!!ZOOM21">
                <a:hlinkClick r:id="rId4" action="ppaction://hlinksldjump"/>
                <a:extLst>
                  <a:ext uri="{FF2B5EF4-FFF2-40B4-BE49-F238E27FC236}">
                    <a16:creationId xmlns:a16="http://schemas.microsoft.com/office/drawing/2014/main" id="{3F2EF4C5-7A1F-8EBE-E3FD-28BF869BAF1A}"/>
                  </a:ext>
                </a:extLst>
              </p:cNvPr>
              <p:cNvPicPr>
                <a:picLocks noGrp="1" noRot="1" noChangeAspect="1" noMove="1" noResize="1" noEditPoints="1" noAdjustHandles="1" noChangeArrowheads="1" noChangeShapeType="1"/>
              </p:cNvPicPr>
              <p:nvPr/>
            </p:nvPicPr>
            <p:blipFill>
              <a:blip r:embed="rId3"/>
              <a:stretch>
                <a:fillRect/>
              </a:stretch>
            </p:blipFill>
            <p:spPr>
              <a:xfrm>
                <a:off x="7279793" y="2142086"/>
                <a:ext cx="3846723" cy="2163782"/>
              </a:xfrm>
              <a:prstGeom prst="roundRect">
                <a:avLst>
                  <a:gd name="adj" fmla="val 16667"/>
                </a:avLst>
              </a:prstGeom>
              <a:ln w="3175">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mc:AlternateContent xmlns:mc="http://schemas.openxmlformats.org/markup-compatibility/2006">
        <mc:Choice xmlns:pslz="http://schemas.microsoft.com/office/powerpoint/2016/slidezoom" Requires="pslz">
          <p:graphicFrame>
            <p:nvGraphicFramePr>
              <p:cNvPr id="22" name="!!ZOOM22">
                <a:extLst>
                  <a:ext uri="{FF2B5EF4-FFF2-40B4-BE49-F238E27FC236}">
                    <a16:creationId xmlns:a16="http://schemas.microsoft.com/office/drawing/2014/main" id="{BFA94BAE-C5E8-B8C2-E4BC-FE523DB002E7}"/>
                  </a:ext>
                </a:extLst>
              </p:cNvPr>
              <p:cNvGraphicFramePr>
                <a:graphicFrameLocks noChangeAspect="1"/>
              </p:cNvGraphicFramePr>
              <p:nvPr/>
            </p:nvGraphicFramePr>
            <p:xfrm>
              <a:off x="4172639" y="2347109"/>
              <a:ext cx="3846723" cy="2163782"/>
            </p:xfrm>
            <a:graphic>
              <a:graphicData uri="http://schemas.microsoft.com/office/powerpoint/2016/slidezoom">
                <pslz:sldZm>
                  <pslz:sldZmObj sldId="262" cId="2195707661">
                    <pslz:zmPr id="{8E683735-0530-4B92-B1D2-60D529C5E0D6}" transitionDur="1000" showBg="0">
                      <p166:blipFill xmlns:p166="http://schemas.microsoft.com/office/powerpoint/2016/6/main">
                        <a:blip r:embed="rId5"/>
                        <a:stretch>
                          <a:fillRect/>
                        </a:stretch>
                      </p166:blipFill>
                      <p166:spPr xmlns:p166="http://schemas.microsoft.com/office/powerpoint/2016/6/main">
                        <a:xfrm>
                          <a:off x="0" y="0"/>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p:pic>
            <p:nvPicPr>
              <p:cNvPr id="22" name="!!ZOOM22">
                <a:hlinkClick r:id="rId6" action="ppaction://hlinksldjump"/>
                <a:extLst>
                  <a:ext uri="{FF2B5EF4-FFF2-40B4-BE49-F238E27FC236}">
                    <a16:creationId xmlns:a16="http://schemas.microsoft.com/office/drawing/2014/main" id="{BFA94BAE-C5E8-B8C2-E4BC-FE523DB002E7}"/>
                  </a:ext>
                </a:extLst>
              </p:cNvPr>
              <p:cNvPicPr>
                <a:picLocks noGrp="1" noRot="1" noChangeAspect="1" noMove="1" noResize="1" noEditPoints="1" noAdjustHandles="1" noChangeArrowheads="1" noChangeShapeType="1"/>
              </p:cNvPicPr>
              <p:nvPr/>
            </p:nvPicPr>
            <p:blipFill>
              <a:blip r:embed="rId5"/>
              <a:stretch>
                <a:fillRect/>
              </a:stretch>
            </p:blipFill>
            <p:spPr>
              <a:xfrm>
                <a:off x="4172639" y="2347109"/>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p:sp>
        <p:nvSpPr>
          <p:cNvPr id="3" name="!!LINK22">
            <a:hlinkClick r:id="rId7" action="ppaction://hlinksldjump"/>
            <a:extLst>
              <a:ext uri="{FF2B5EF4-FFF2-40B4-BE49-F238E27FC236}">
                <a16:creationId xmlns:a16="http://schemas.microsoft.com/office/drawing/2014/main" id="{20B3F040-E256-C590-96A9-4A7CA72228EE}"/>
              </a:ext>
            </a:extLst>
          </p:cNvPr>
          <p:cNvSpPr/>
          <p:nvPr/>
        </p:nvSpPr>
        <p:spPr>
          <a:xfrm>
            <a:off x="4172638" y="2347109"/>
            <a:ext cx="3846724" cy="2163782"/>
          </a:xfrm>
          <a:prstGeom prst="roundRect">
            <a:avLst/>
          </a:prstGeom>
          <a:solidFill>
            <a:schemeClr val="accent1">
              <a:alpha val="0"/>
            </a:schemeClr>
          </a:solidFill>
          <a:ln>
            <a:noFill/>
          </a:ln>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mc:Choice xmlns:pslz="http://schemas.microsoft.com/office/powerpoint/2016/slidezoom" Requires="pslz">
          <p:graphicFrame>
            <p:nvGraphicFramePr>
              <p:cNvPr id="19" name="!!ZOOM23">
                <a:extLst>
                  <a:ext uri="{FF2B5EF4-FFF2-40B4-BE49-F238E27FC236}">
                    <a16:creationId xmlns:a16="http://schemas.microsoft.com/office/drawing/2014/main" id="{48569FBA-7E67-7E50-C948-624F6EC799DF}"/>
                  </a:ext>
                </a:extLst>
              </p:cNvPr>
              <p:cNvGraphicFramePr>
                <a:graphicFrameLocks noChangeAspect="1"/>
              </p:cNvGraphicFramePr>
              <p:nvPr/>
            </p:nvGraphicFramePr>
            <p:xfrm>
              <a:off x="3081970" y="2710666"/>
              <a:ext cx="3846723" cy="2163782"/>
            </p:xfrm>
            <a:graphic>
              <a:graphicData uri="http://schemas.microsoft.com/office/powerpoint/2016/slidezoom">
                <pslz:sldZm>
                  <pslz:sldZmObj sldId="258" cId="2962542398">
                    <pslz:zmPr id="{F0EC3B69-7EC2-4E64-BBC0-B6182E85BE39}" transitionDur="1000" showBg="0">
                      <p166:blipFill xmlns:p166="http://schemas.microsoft.com/office/powerpoint/2016/6/main">
                        <a:blip r:embed="rId8"/>
                        <a:stretch>
                          <a:fillRect/>
                        </a:stretch>
                      </p166:blipFill>
                      <p166:spPr xmlns:p166="http://schemas.microsoft.com/office/powerpoint/2016/6/main">
                        <a:xfrm>
                          <a:off x="0" y="0"/>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p:pic>
            <p:nvPicPr>
              <p:cNvPr id="19" name="!!ZOOM23">
                <a:hlinkClick r:id="rId9" action="ppaction://hlinksldjump"/>
                <a:extLst>
                  <a:ext uri="{FF2B5EF4-FFF2-40B4-BE49-F238E27FC236}">
                    <a16:creationId xmlns:a16="http://schemas.microsoft.com/office/drawing/2014/main" id="{48569FBA-7E67-7E50-C948-624F6EC799DF}"/>
                  </a:ext>
                </a:extLst>
              </p:cNvPr>
              <p:cNvPicPr>
                <a:picLocks noGrp="1" noRot="1" noChangeAspect="1" noMove="1" noResize="1" noEditPoints="1" noAdjustHandles="1" noChangeArrowheads="1" noChangeShapeType="1"/>
              </p:cNvPicPr>
              <p:nvPr/>
            </p:nvPicPr>
            <p:blipFill>
              <a:blip r:embed="rId8"/>
              <a:stretch>
                <a:fillRect/>
              </a:stretch>
            </p:blipFill>
            <p:spPr>
              <a:xfrm>
                <a:off x="3081970" y="2710666"/>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p:sp>
        <p:nvSpPr>
          <p:cNvPr id="4" name="!!LINK23">
            <a:hlinkClick r:id="rId10" action="ppaction://hlinksldjump"/>
            <a:extLst>
              <a:ext uri="{FF2B5EF4-FFF2-40B4-BE49-F238E27FC236}">
                <a16:creationId xmlns:a16="http://schemas.microsoft.com/office/drawing/2014/main" id="{18152196-1B41-33AC-212B-7995D54B2B85}"/>
              </a:ext>
            </a:extLst>
          </p:cNvPr>
          <p:cNvSpPr/>
          <p:nvPr/>
        </p:nvSpPr>
        <p:spPr>
          <a:xfrm>
            <a:off x="3081969" y="2710666"/>
            <a:ext cx="3846724" cy="2163782"/>
          </a:xfrm>
          <a:prstGeom prst="roundRect">
            <a:avLst/>
          </a:prstGeom>
          <a:solidFill>
            <a:schemeClr val="accent1">
              <a:alpha val="0"/>
            </a:schemeClr>
          </a:solidFill>
          <a:ln>
            <a:noFill/>
          </a:ln>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id">
            <a:hlinkClick r:id="rId2" action="ppaction://hlinksldjump"/>
            <a:extLst>
              <a:ext uri="{FF2B5EF4-FFF2-40B4-BE49-F238E27FC236}">
                <a16:creationId xmlns:a16="http://schemas.microsoft.com/office/drawing/2014/main" id="{B48750FE-7A57-1D9F-D501-F75065B442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07455" y="5910550"/>
            <a:ext cx="577090" cy="577090"/>
          </a:xfrm>
          <a:prstGeom prst="rect">
            <a:avLst/>
          </a:prstGeom>
          <a:effectLst>
            <a:glow rad="139700">
              <a:srgbClr val="6B34A2">
                <a:alpha val="20000"/>
              </a:srgbClr>
            </a:glow>
          </a:effectLst>
        </p:spPr>
      </p:pic>
    </p:spTree>
    <p:extLst>
      <p:ext uri="{BB962C8B-B14F-4D97-AF65-F5344CB8AC3E}">
        <p14:creationId xmlns:p14="http://schemas.microsoft.com/office/powerpoint/2010/main" val="371805818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D151B431-9E8E-0015-BF2C-878EF4968E92}"/>
              </a:ext>
            </a:extLst>
          </p:cNvPr>
          <p:cNvPicPr>
            <a:picLocks noChangeAspect="1"/>
          </p:cNvPicPr>
          <p:nvPr/>
        </p:nvPicPr>
        <p:blipFill>
          <a:blip r:embed="rId2"/>
          <a:stretch>
            <a:fillRect/>
          </a:stretch>
        </p:blipFill>
        <p:spPr>
          <a:xfrm>
            <a:off x="4441077" y="2774957"/>
            <a:ext cx="3060457" cy="1725318"/>
          </a:xfrm>
          <a:prstGeom prst="rect">
            <a:avLst/>
          </a:prstGeom>
        </p:spPr>
      </p:pic>
      <p:pic>
        <p:nvPicPr>
          <p:cNvPr id="60" name="Picture 59">
            <a:extLst>
              <a:ext uri="{FF2B5EF4-FFF2-40B4-BE49-F238E27FC236}">
                <a16:creationId xmlns:a16="http://schemas.microsoft.com/office/drawing/2014/main" id="{3039F139-8A25-218A-7974-8B61C567511C}"/>
              </a:ext>
            </a:extLst>
          </p:cNvPr>
          <p:cNvPicPr>
            <a:picLocks noChangeAspect="1"/>
          </p:cNvPicPr>
          <p:nvPr/>
        </p:nvPicPr>
        <p:blipFill>
          <a:blip r:embed="rId3"/>
          <a:stretch>
            <a:fillRect/>
          </a:stretch>
        </p:blipFill>
        <p:spPr>
          <a:xfrm>
            <a:off x="4233795" y="2620240"/>
            <a:ext cx="3475021" cy="1963082"/>
          </a:xfrm>
          <a:prstGeom prst="rect">
            <a:avLst/>
          </a:prstGeom>
        </p:spPr>
      </p:pic>
      <p:pic>
        <p:nvPicPr>
          <p:cNvPr id="4" name="Picture 3">
            <a:extLst>
              <a:ext uri="{FF2B5EF4-FFF2-40B4-BE49-F238E27FC236}">
                <a16:creationId xmlns:a16="http://schemas.microsoft.com/office/drawing/2014/main" id="{B17364B4-F5A4-F474-AC77-6B5A3DECE15F}"/>
              </a:ext>
            </a:extLst>
          </p:cNvPr>
          <p:cNvPicPr>
            <a:picLocks noChangeAspect="1"/>
          </p:cNvPicPr>
          <p:nvPr/>
        </p:nvPicPr>
        <p:blipFill rotWithShape="1">
          <a:blip r:embed="rId4"/>
          <a:srcRect l="51330" b="674"/>
          <a:stretch/>
        </p:blipFill>
        <p:spPr>
          <a:xfrm>
            <a:off x="-9917" y="-622702"/>
            <a:ext cx="3189722" cy="6146267"/>
          </a:xfrm>
          <a:prstGeom prst="rect">
            <a:avLst/>
          </a:prstGeom>
        </p:spPr>
      </p:pic>
      <p:pic>
        <p:nvPicPr>
          <p:cNvPr id="5" name="Picture 4">
            <a:extLst>
              <a:ext uri="{FF2B5EF4-FFF2-40B4-BE49-F238E27FC236}">
                <a16:creationId xmlns:a16="http://schemas.microsoft.com/office/drawing/2014/main" id="{6F74D429-048C-E90B-D58C-0ABCD53E5954}"/>
              </a:ext>
            </a:extLst>
          </p:cNvPr>
          <p:cNvPicPr>
            <a:picLocks noChangeAspect="1"/>
          </p:cNvPicPr>
          <p:nvPr/>
        </p:nvPicPr>
        <p:blipFill rotWithShape="1">
          <a:blip r:embed="rId4"/>
          <a:srcRect l="56892" t="1174" b="674"/>
          <a:stretch/>
        </p:blipFill>
        <p:spPr>
          <a:xfrm flipH="1">
            <a:off x="8762807" y="-400792"/>
            <a:ext cx="3455792" cy="7429443"/>
          </a:xfrm>
          <a:prstGeom prst="rect">
            <a:avLst/>
          </a:prstGeom>
        </p:spPr>
      </p:pic>
      <p:pic>
        <p:nvPicPr>
          <p:cNvPr id="7" name="Picture 6">
            <a:extLst>
              <a:ext uri="{FF2B5EF4-FFF2-40B4-BE49-F238E27FC236}">
                <a16:creationId xmlns:a16="http://schemas.microsoft.com/office/drawing/2014/main" id="{8F79C327-281C-3EFF-0C37-0D7A5FE0453A}"/>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06630" y="102254"/>
            <a:ext cx="420289" cy="483404"/>
          </a:xfrm>
          <a:prstGeom prst="rect">
            <a:avLst/>
          </a:prstGeom>
        </p:spPr>
      </p:pic>
      <p:pic>
        <p:nvPicPr>
          <p:cNvPr id="9" name="Picture 8">
            <a:extLst>
              <a:ext uri="{FF2B5EF4-FFF2-40B4-BE49-F238E27FC236}">
                <a16:creationId xmlns:a16="http://schemas.microsoft.com/office/drawing/2014/main" id="{CDDED9C9-6A81-FB7B-A370-649A17DE76F3}"/>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65841" y="35780"/>
            <a:ext cx="730491" cy="616352"/>
          </a:xfrm>
          <a:prstGeom prst="rect">
            <a:avLst/>
          </a:prstGeom>
        </p:spPr>
      </p:pic>
      <p:sp>
        <p:nvSpPr>
          <p:cNvPr id="14" name="TextBox 13">
            <a:extLst>
              <a:ext uri="{FF2B5EF4-FFF2-40B4-BE49-F238E27FC236}">
                <a16:creationId xmlns:a16="http://schemas.microsoft.com/office/drawing/2014/main" id="{497F14D0-9E7C-7D84-828A-C2B5B8351C94}"/>
              </a:ext>
            </a:extLst>
          </p:cNvPr>
          <p:cNvSpPr txBox="1"/>
          <p:nvPr/>
        </p:nvSpPr>
        <p:spPr>
          <a:xfrm>
            <a:off x="9374781" y="132676"/>
            <a:ext cx="2817219"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sp>
        <p:nvSpPr>
          <p:cNvPr id="49" name="Rectangle: Rounded Corners 48">
            <a:extLst>
              <a:ext uri="{FF2B5EF4-FFF2-40B4-BE49-F238E27FC236}">
                <a16:creationId xmlns:a16="http://schemas.microsoft.com/office/drawing/2014/main" id="{5EBD36F7-BEF4-EB34-2C1B-1F41D0ABEF7B}"/>
              </a:ext>
            </a:extLst>
          </p:cNvPr>
          <p:cNvSpPr/>
          <p:nvPr/>
        </p:nvSpPr>
        <p:spPr>
          <a:xfrm>
            <a:off x="-9954" y="16456994"/>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Rectangle: Rounded Corners 49">
            <a:extLst>
              <a:ext uri="{FF2B5EF4-FFF2-40B4-BE49-F238E27FC236}">
                <a16:creationId xmlns:a16="http://schemas.microsoft.com/office/drawing/2014/main" id="{5392A679-6F9E-A38E-F192-0F3D43D6BED1}"/>
              </a:ext>
            </a:extLst>
          </p:cNvPr>
          <p:cNvSpPr/>
          <p:nvPr/>
        </p:nvSpPr>
        <p:spPr>
          <a:xfrm>
            <a:off x="2265990" y="14314427"/>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Rectangle: Rounded Corners 50">
            <a:extLst>
              <a:ext uri="{FF2B5EF4-FFF2-40B4-BE49-F238E27FC236}">
                <a16:creationId xmlns:a16="http://schemas.microsoft.com/office/drawing/2014/main" id="{B271461D-2066-A956-E86C-4D4627881B85}"/>
              </a:ext>
            </a:extLst>
          </p:cNvPr>
          <p:cNvSpPr/>
          <p:nvPr/>
        </p:nvSpPr>
        <p:spPr>
          <a:xfrm>
            <a:off x="4537816" y="12115039"/>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Rectangle: Rounded Corners 51">
            <a:extLst>
              <a:ext uri="{FF2B5EF4-FFF2-40B4-BE49-F238E27FC236}">
                <a16:creationId xmlns:a16="http://schemas.microsoft.com/office/drawing/2014/main" id="{731F3EA1-6057-10E6-E48C-79DC643DBEF1}"/>
              </a:ext>
            </a:extLst>
          </p:cNvPr>
          <p:cNvSpPr/>
          <p:nvPr/>
        </p:nvSpPr>
        <p:spPr>
          <a:xfrm>
            <a:off x="6809642" y="9712835"/>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Rectangle: Rounded Corners 52">
            <a:extLst>
              <a:ext uri="{FF2B5EF4-FFF2-40B4-BE49-F238E27FC236}">
                <a16:creationId xmlns:a16="http://schemas.microsoft.com/office/drawing/2014/main" id="{6E1379BC-1D4F-CE2F-A971-0D7AC4CCBC0C}"/>
              </a:ext>
            </a:extLst>
          </p:cNvPr>
          <p:cNvSpPr/>
          <p:nvPr/>
        </p:nvSpPr>
        <p:spPr>
          <a:xfrm>
            <a:off x="9078866" y="7562119"/>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TextBox 53">
            <a:extLst>
              <a:ext uri="{FF2B5EF4-FFF2-40B4-BE49-F238E27FC236}">
                <a16:creationId xmlns:a16="http://schemas.microsoft.com/office/drawing/2014/main" id="{E7256001-F4AC-D81D-0EC6-5BFE6785240A}"/>
              </a:ext>
            </a:extLst>
          </p:cNvPr>
          <p:cNvSpPr txBox="1"/>
          <p:nvPr/>
        </p:nvSpPr>
        <p:spPr>
          <a:xfrm>
            <a:off x="149089" y="16914037"/>
            <a:ext cx="1726989" cy="2031325"/>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We have a vast network of suppliers and customers, spanning continents and ensuring you find the best deals </a:t>
            </a:r>
          </a:p>
          <a:p>
            <a:pPr algn="ctr"/>
            <a:r>
              <a:rPr lang="en-US" sz="1400" dirty="0">
                <a:solidFill>
                  <a:schemeClr val="bg1"/>
                </a:solidFill>
                <a:latin typeface="Poppins" panose="00000500000000000000" pitchFamily="2" charset="0"/>
                <a:cs typeface="Poppins" panose="00000500000000000000" pitchFamily="2" charset="0"/>
              </a:rPr>
              <a:t>in key markets</a:t>
            </a:r>
          </a:p>
        </p:txBody>
      </p:sp>
      <p:sp>
        <p:nvSpPr>
          <p:cNvPr id="55" name="TextBox 54">
            <a:extLst>
              <a:ext uri="{FF2B5EF4-FFF2-40B4-BE49-F238E27FC236}">
                <a16:creationId xmlns:a16="http://schemas.microsoft.com/office/drawing/2014/main" id="{A986BFBA-7B7E-584D-7E13-CF71099A934B}"/>
              </a:ext>
            </a:extLst>
          </p:cNvPr>
          <p:cNvSpPr txBox="1"/>
          <p:nvPr/>
        </p:nvSpPr>
        <p:spPr>
          <a:xfrm>
            <a:off x="2416797" y="14771470"/>
            <a:ext cx="1778934" cy="2462213"/>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We've built long-standing partnerships with leading manufacturers and producers, guaranteeing you reliable access </a:t>
            </a:r>
          </a:p>
          <a:p>
            <a:pPr algn="ctr"/>
            <a:r>
              <a:rPr lang="en-US" sz="1400" dirty="0">
                <a:solidFill>
                  <a:schemeClr val="bg1"/>
                </a:solidFill>
                <a:latin typeface="Poppins" panose="00000500000000000000" pitchFamily="2" charset="0"/>
                <a:cs typeface="Poppins" panose="00000500000000000000" pitchFamily="2" charset="0"/>
              </a:rPr>
              <a:t>to top-quality products.</a:t>
            </a:r>
          </a:p>
        </p:txBody>
      </p:sp>
      <p:sp>
        <p:nvSpPr>
          <p:cNvPr id="56" name="TextBox 55">
            <a:extLst>
              <a:ext uri="{FF2B5EF4-FFF2-40B4-BE49-F238E27FC236}">
                <a16:creationId xmlns:a16="http://schemas.microsoft.com/office/drawing/2014/main" id="{26FEC04F-845B-364B-CE8B-012B47F0CF14}"/>
              </a:ext>
            </a:extLst>
          </p:cNvPr>
          <p:cNvSpPr txBox="1"/>
          <p:nvPr/>
        </p:nvSpPr>
        <p:spPr>
          <a:xfrm>
            <a:off x="4558008" y="12572082"/>
            <a:ext cx="2047014" cy="2677656"/>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Your Peace of Mind is Our Priority We have implemented robust risk management and quality control </a:t>
            </a:r>
          </a:p>
          <a:p>
            <a:pPr algn="ctr"/>
            <a:r>
              <a:rPr lang="en-US" sz="1400" dirty="0">
                <a:solidFill>
                  <a:schemeClr val="bg1"/>
                </a:solidFill>
                <a:latin typeface="Poppins" panose="00000500000000000000" pitchFamily="2" charset="0"/>
                <a:cs typeface="Poppins" panose="00000500000000000000" pitchFamily="2" charset="0"/>
              </a:rPr>
              <a:t>processes, so you can rest assured that your shipment arrives exactly as specified.</a:t>
            </a:r>
          </a:p>
          <a:p>
            <a:pPr algn="ctr"/>
            <a:endParaRPr lang="en-US" sz="1400" dirty="0">
              <a:solidFill>
                <a:schemeClr val="bg1"/>
              </a:solidFill>
              <a:latin typeface="Poppins" panose="00000500000000000000" pitchFamily="2" charset="0"/>
              <a:cs typeface="Poppins" panose="00000500000000000000" pitchFamily="2" charset="0"/>
            </a:endParaRPr>
          </a:p>
        </p:txBody>
      </p:sp>
      <p:sp>
        <p:nvSpPr>
          <p:cNvPr id="57" name="TextBox 56">
            <a:extLst>
              <a:ext uri="{FF2B5EF4-FFF2-40B4-BE49-F238E27FC236}">
                <a16:creationId xmlns:a16="http://schemas.microsoft.com/office/drawing/2014/main" id="{4A7DE4A0-74B6-D035-FDC3-E13328BADEA2}"/>
              </a:ext>
            </a:extLst>
          </p:cNvPr>
          <p:cNvSpPr txBox="1"/>
          <p:nvPr/>
        </p:nvSpPr>
        <p:spPr>
          <a:xfrm>
            <a:off x="6883926" y="10153633"/>
            <a:ext cx="1880126" cy="2462213"/>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We don't believe in a one-size-fits-all approach. Our logistics solutions are customized to fit your specific requirements, </a:t>
            </a:r>
          </a:p>
          <a:p>
            <a:pPr algn="ctr"/>
            <a:r>
              <a:rPr lang="en-US" sz="1400" dirty="0">
                <a:solidFill>
                  <a:schemeClr val="bg1"/>
                </a:solidFill>
                <a:latin typeface="Poppins" panose="00000500000000000000" pitchFamily="2" charset="0"/>
                <a:cs typeface="Poppins" panose="00000500000000000000" pitchFamily="2" charset="0"/>
              </a:rPr>
              <a:t>ensuring a smooth and efficient flow of goods.</a:t>
            </a:r>
          </a:p>
          <a:p>
            <a:pPr algn="ctr"/>
            <a:endParaRPr lang="en-US" sz="1400" dirty="0">
              <a:solidFill>
                <a:schemeClr val="bg1"/>
              </a:solidFill>
              <a:latin typeface="Poppins" panose="00000500000000000000" pitchFamily="2" charset="0"/>
              <a:cs typeface="Poppins" panose="00000500000000000000" pitchFamily="2" charset="0"/>
            </a:endParaRPr>
          </a:p>
        </p:txBody>
      </p:sp>
      <p:sp>
        <p:nvSpPr>
          <p:cNvPr id="58" name="TextBox 57">
            <a:extLst>
              <a:ext uri="{FF2B5EF4-FFF2-40B4-BE49-F238E27FC236}">
                <a16:creationId xmlns:a16="http://schemas.microsoft.com/office/drawing/2014/main" id="{1CD45923-CF4E-AC75-11AC-63A2F0BFB725}"/>
              </a:ext>
            </a:extLst>
          </p:cNvPr>
          <p:cNvSpPr txBox="1"/>
          <p:nvPr/>
        </p:nvSpPr>
        <p:spPr>
          <a:xfrm>
            <a:off x="9082774" y="8066832"/>
            <a:ext cx="2029022" cy="1815882"/>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Our large trading volume and established market presence translate into competitive pricing, </a:t>
            </a:r>
          </a:p>
          <a:p>
            <a:pPr algn="ctr"/>
            <a:r>
              <a:rPr lang="en-US" sz="1400" dirty="0">
                <a:solidFill>
                  <a:schemeClr val="bg1"/>
                </a:solidFill>
                <a:latin typeface="Poppins" panose="00000500000000000000" pitchFamily="2" charset="0"/>
                <a:cs typeface="Poppins" panose="00000500000000000000" pitchFamily="2" charset="0"/>
              </a:rPr>
              <a:t>giving you a clear edge</a:t>
            </a:r>
          </a:p>
        </p:txBody>
      </p:sp>
      <p:pic>
        <p:nvPicPr>
          <p:cNvPr id="59" name="Picture 58">
            <a:extLst>
              <a:ext uri="{FF2B5EF4-FFF2-40B4-BE49-F238E27FC236}">
                <a16:creationId xmlns:a16="http://schemas.microsoft.com/office/drawing/2014/main" id="{F18F179F-9F2F-543D-F6F3-51E9368E3FB2}"/>
              </a:ext>
            </a:extLst>
          </p:cNvPr>
          <p:cNvPicPr>
            <a:picLocks noChangeAspect="1"/>
          </p:cNvPicPr>
          <p:nvPr/>
        </p:nvPicPr>
        <p:blipFill>
          <a:blip r:embed="rId9"/>
          <a:stretch>
            <a:fillRect/>
          </a:stretch>
        </p:blipFill>
        <p:spPr>
          <a:xfrm>
            <a:off x="3886572" y="2450431"/>
            <a:ext cx="3913971" cy="4383404"/>
          </a:xfrm>
          <a:prstGeom prst="rect">
            <a:avLst/>
          </a:prstGeom>
        </p:spPr>
      </p:pic>
      <p:grpSp>
        <p:nvGrpSpPr>
          <p:cNvPr id="2" name="Group 1">
            <a:extLst>
              <a:ext uri="{FF2B5EF4-FFF2-40B4-BE49-F238E27FC236}">
                <a16:creationId xmlns:a16="http://schemas.microsoft.com/office/drawing/2014/main" id="{CA4550FF-00A2-2414-C625-67B2C987ED5F}"/>
              </a:ext>
            </a:extLst>
          </p:cNvPr>
          <p:cNvGrpSpPr/>
          <p:nvPr/>
        </p:nvGrpSpPr>
        <p:grpSpPr>
          <a:xfrm>
            <a:off x="12424955" y="1152525"/>
            <a:ext cx="7620000" cy="5705475"/>
            <a:chOff x="5869477" y="1152525"/>
            <a:chExt cx="7620000" cy="5705475"/>
          </a:xfrm>
        </p:grpSpPr>
        <p:pic>
          <p:nvPicPr>
            <p:cNvPr id="3" name="Picture 2">
              <a:extLst>
                <a:ext uri="{FF2B5EF4-FFF2-40B4-BE49-F238E27FC236}">
                  <a16:creationId xmlns:a16="http://schemas.microsoft.com/office/drawing/2014/main" id="{8A086BF0-FBA9-125B-7BE3-A4F3A0D4C16F}"/>
                </a:ext>
              </a:extLst>
            </p:cNvPr>
            <p:cNvPicPr>
              <a:picLocks noChangeAspect="1"/>
            </p:cNvPicPr>
            <p:nvPr/>
          </p:nvPicPr>
          <p:blipFill rotWithShape="1">
            <a:blip r:embed="rId10">
              <a:extLst>
                <a:ext uri="{28A0092B-C50C-407E-A947-70E740481C1C}">
                  <a14:useLocalDpi xmlns:a14="http://schemas.microsoft.com/office/drawing/2010/main" val="0"/>
                </a:ext>
              </a:extLst>
            </a:blip>
            <a:srcRect l="2799" r="16033"/>
            <a:stretch/>
          </p:blipFill>
          <p:spPr>
            <a:xfrm>
              <a:off x="6883926" y="1471481"/>
              <a:ext cx="5591103" cy="3541390"/>
            </a:xfrm>
            <a:prstGeom prst="rect">
              <a:avLst/>
            </a:prstGeom>
          </p:spPr>
        </p:pic>
        <p:pic>
          <p:nvPicPr>
            <p:cNvPr id="6" name="Picture 5">
              <a:extLst>
                <a:ext uri="{FF2B5EF4-FFF2-40B4-BE49-F238E27FC236}">
                  <a16:creationId xmlns:a16="http://schemas.microsoft.com/office/drawing/2014/main" id="{9BCF94B7-BEC8-7E86-910D-7D5CB05845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69477" y="1152525"/>
              <a:ext cx="7620000" cy="5705475"/>
            </a:xfrm>
            <a:prstGeom prst="rect">
              <a:avLst/>
            </a:prstGeom>
          </p:spPr>
        </p:pic>
      </p:grpSp>
      <p:sp>
        <p:nvSpPr>
          <p:cNvPr id="8" name="Rectangle 7">
            <a:extLst>
              <a:ext uri="{FF2B5EF4-FFF2-40B4-BE49-F238E27FC236}">
                <a16:creationId xmlns:a16="http://schemas.microsoft.com/office/drawing/2014/main" id="{E08FB922-8A04-C86A-2769-34501E22F861}"/>
              </a:ext>
            </a:extLst>
          </p:cNvPr>
          <p:cNvSpPr/>
          <p:nvPr/>
        </p:nvSpPr>
        <p:spPr>
          <a:xfrm>
            <a:off x="22443326" y="9280242"/>
            <a:ext cx="9144" cy="3291840"/>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Rectangle 9">
            <a:extLst>
              <a:ext uri="{FF2B5EF4-FFF2-40B4-BE49-F238E27FC236}">
                <a16:creationId xmlns:a16="http://schemas.microsoft.com/office/drawing/2014/main" id="{CC60FC0E-6EC2-1D1A-D084-8404114729B5}"/>
              </a:ext>
            </a:extLst>
          </p:cNvPr>
          <p:cNvSpPr/>
          <p:nvPr/>
        </p:nvSpPr>
        <p:spPr>
          <a:xfrm>
            <a:off x="-2164003" y="5496013"/>
            <a:ext cx="9144" cy="5669280"/>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id="{B7EF13CD-39EF-2AB1-D780-FBAD0DC884C6}"/>
              </a:ext>
            </a:extLst>
          </p:cNvPr>
          <p:cNvSpPr/>
          <p:nvPr/>
        </p:nvSpPr>
        <p:spPr>
          <a:xfrm rot="1021251">
            <a:off x="11251467" y="11402732"/>
            <a:ext cx="9144" cy="4846320"/>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Rectangle 11">
            <a:extLst>
              <a:ext uri="{FF2B5EF4-FFF2-40B4-BE49-F238E27FC236}">
                <a16:creationId xmlns:a16="http://schemas.microsoft.com/office/drawing/2014/main" id="{903D91C2-FDF7-2652-E80F-8B6B14386A15}"/>
              </a:ext>
            </a:extLst>
          </p:cNvPr>
          <p:cNvSpPr/>
          <p:nvPr/>
        </p:nvSpPr>
        <p:spPr>
          <a:xfrm rot="5400000">
            <a:off x="7362066" y="-2936932"/>
            <a:ext cx="9144" cy="4937760"/>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95880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LOWING RECTANGLE">
            <a:extLst>
              <a:ext uri="{FF2B5EF4-FFF2-40B4-BE49-F238E27FC236}">
                <a16:creationId xmlns:a16="http://schemas.microsoft.com/office/drawing/2014/main" id="{668E1D5B-2D78-1394-E8CD-F1E213DE831E}"/>
              </a:ext>
            </a:extLst>
          </p:cNvPr>
          <p:cNvSpPr/>
          <p:nvPr/>
        </p:nvSpPr>
        <p:spPr>
          <a:xfrm>
            <a:off x="1" y="2215270"/>
            <a:ext cx="12192000" cy="4642730"/>
          </a:xfrm>
          <a:prstGeom prst="rect">
            <a:avLst/>
          </a:prstGeom>
          <a:gradFill>
            <a:gsLst>
              <a:gs pos="0">
                <a:srgbClr val="31D788">
                  <a:alpha val="0"/>
                </a:srgbClr>
              </a:gs>
              <a:gs pos="71000">
                <a:srgbClr val="31D788">
                  <a:alpha val="50000"/>
                </a:srgbClr>
              </a:gs>
              <a:gs pos="100000">
                <a:srgbClr val="31D788">
                  <a:alpha val="66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2" name="!!CHART1">
            <a:extLst>
              <a:ext uri="{FF2B5EF4-FFF2-40B4-BE49-F238E27FC236}">
                <a16:creationId xmlns:a16="http://schemas.microsoft.com/office/drawing/2014/main" id="{52F9499B-29F1-A2AE-6DFE-BC63F4556318}"/>
              </a:ext>
            </a:extLst>
          </p:cNvPr>
          <p:cNvGraphicFramePr/>
          <p:nvPr>
            <p:extLst>
              <p:ext uri="{D42A27DB-BD31-4B8C-83A1-F6EECF244321}">
                <p14:modId xmlns:p14="http://schemas.microsoft.com/office/powerpoint/2010/main" val="69063747"/>
              </p:ext>
            </p:extLst>
          </p:nvPr>
        </p:nvGraphicFramePr>
        <p:xfrm>
          <a:off x="0" y="1340523"/>
          <a:ext cx="12849726" cy="4756482"/>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Rounded Corners 21">
            <a:extLst>
              <a:ext uri="{FF2B5EF4-FFF2-40B4-BE49-F238E27FC236}">
                <a16:creationId xmlns:a16="http://schemas.microsoft.com/office/drawing/2014/main" id="{0D990BC9-7DA7-7F2E-9B30-3005181083F3}"/>
              </a:ext>
            </a:extLst>
          </p:cNvPr>
          <p:cNvSpPr/>
          <p:nvPr/>
        </p:nvSpPr>
        <p:spPr>
          <a:xfrm>
            <a:off x="2133379" y="5831809"/>
            <a:ext cx="1155356"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2B68E"/>
                </a:solidFill>
                <a:effectLst>
                  <a:glow rad="38100">
                    <a:srgbClr val="52B68E">
                      <a:alpha val="21000"/>
                    </a:srgbClr>
                  </a:glow>
                  <a:outerShdw blurRad="660400" dist="76200" dir="5340000" algn="tl">
                    <a:srgbClr val="000000">
                      <a:alpha val="43137"/>
                    </a:srgbClr>
                  </a:outerShdw>
                </a:effectLst>
                <a:uLnTx/>
                <a:uFillTx/>
                <a:latin typeface="Calibri" panose="020F0502020204030204"/>
                <a:ea typeface="+mn-ea"/>
                <a:cs typeface="+mn-cs"/>
              </a:rPr>
              <a:t>2020</a:t>
            </a:r>
            <a:endParaRPr kumimoji="0" lang="ru-RU" sz="3200" b="0" i="0" u="none" strike="noStrike" kern="1200" cap="none" spc="0" normalizeH="0" baseline="0" noProof="0" dirty="0">
              <a:ln>
                <a:noFill/>
              </a:ln>
              <a:solidFill>
                <a:srgbClr val="52B68E"/>
              </a:solidFill>
              <a:effectLst>
                <a:glow rad="38100">
                  <a:srgbClr val="52B68E">
                    <a:alpha val="21000"/>
                  </a:srgbClr>
                </a:glow>
                <a:outerShdw blurRad="660400" dist="76200" dir="5340000" algn="tl">
                  <a:srgbClr val="000000">
                    <a:alpha val="43137"/>
                  </a:srgbClr>
                </a:outerShdw>
              </a:effectLst>
              <a:uLnTx/>
              <a:uFillTx/>
              <a:latin typeface="Calibri" panose="020F0502020204030204"/>
              <a:ea typeface="+mn-ea"/>
              <a:cs typeface="+mn-cs"/>
            </a:endParaRPr>
          </a:p>
        </p:txBody>
      </p:sp>
      <p:grpSp>
        <p:nvGrpSpPr>
          <p:cNvPr id="67" name="jet ai">
            <a:extLst>
              <a:ext uri="{FF2B5EF4-FFF2-40B4-BE49-F238E27FC236}">
                <a16:creationId xmlns:a16="http://schemas.microsoft.com/office/drawing/2014/main" id="{E931661B-D450-3F73-C69A-85B6DA638135}"/>
              </a:ext>
            </a:extLst>
          </p:cNvPr>
          <p:cNvGrpSpPr/>
          <p:nvPr/>
        </p:nvGrpSpPr>
        <p:grpSpPr>
          <a:xfrm>
            <a:off x="194186" y="697785"/>
            <a:ext cx="4776372" cy="2418350"/>
            <a:chOff x="344498" y="699410"/>
            <a:chExt cx="4776372" cy="2418350"/>
          </a:xfrm>
        </p:grpSpPr>
        <p:sp>
          <p:nvSpPr>
            <p:cNvPr id="21" name="Rectangle: Rounded Corners 20">
              <a:extLst>
                <a:ext uri="{FF2B5EF4-FFF2-40B4-BE49-F238E27FC236}">
                  <a16:creationId xmlns:a16="http://schemas.microsoft.com/office/drawing/2014/main" id="{E5CF9CE1-EF04-943D-D48B-590F4820E354}"/>
                </a:ext>
              </a:extLst>
            </p:cNvPr>
            <p:cNvSpPr/>
            <p:nvPr/>
          </p:nvSpPr>
          <p:spPr>
            <a:xfrm>
              <a:off x="344498" y="699410"/>
              <a:ext cx="2237874" cy="760995"/>
            </a:xfrm>
            <a:prstGeom prst="roundRect">
              <a:avLst/>
            </a:prstGeom>
            <a:gradFill>
              <a:gsLst>
                <a:gs pos="0">
                  <a:schemeClr val="tx1">
                    <a:alpha val="64000"/>
                    <a:lumMod val="65000"/>
                    <a:lumOff val="35000"/>
                  </a:schemeClr>
                </a:gs>
                <a:gs pos="70000">
                  <a:schemeClr val="tx1"/>
                </a:gs>
              </a:gsLst>
              <a:lin ang="5400000" scaled="1"/>
            </a:grad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B68E"/>
                  </a:solidFill>
                  <a:effectLst>
                    <a:glow rad="355600">
                      <a:srgbClr val="52B68E">
                        <a:alpha val="29000"/>
                      </a:srgbClr>
                    </a:glow>
                    <a:outerShdw blurRad="660400" dist="76200" dir="5340000" algn="tl">
                      <a:srgbClr val="000000">
                        <a:alpha val="43137"/>
                      </a:srgbClr>
                    </a:outerShdw>
                  </a:effectLst>
                  <a:uLnTx/>
                  <a:uFillTx/>
                  <a:latin typeface="Calibri" panose="020F0502020204030204"/>
                  <a:ea typeface="+mn-ea"/>
                  <a:cs typeface="+mn-cs"/>
                </a:rPr>
                <a:t>JET AI FUEL</a:t>
              </a:r>
              <a:endParaRPr kumimoji="0" lang="ru-RU" sz="2400" b="0" i="0" u="none" strike="noStrike" kern="1200" cap="none" spc="0" normalizeH="0" baseline="0" noProof="0" dirty="0">
                <a:ln>
                  <a:noFill/>
                </a:ln>
                <a:solidFill>
                  <a:srgbClr val="52B68E"/>
                </a:solidFill>
                <a:effectLst>
                  <a:glow rad="355600">
                    <a:srgbClr val="52B68E">
                      <a:alpha val="29000"/>
                    </a:srgbClr>
                  </a:glow>
                  <a:outerShdw blurRad="660400" dist="76200" dir="5340000" algn="tl">
                    <a:srgbClr val="000000">
                      <a:alpha val="43137"/>
                    </a:srgbClr>
                  </a:outerShdw>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557011CC-35CE-159F-EF0C-B96970EE1E86}"/>
                </a:ext>
              </a:extLst>
            </p:cNvPr>
            <p:cNvSpPr txBox="1"/>
            <p:nvPr/>
          </p:nvSpPr>
          <p:spPr>
            <a:xfrm>
              <a:off x="505879" y="1425385"/>
              <a:ext cx="4614991" cy="923330"/>
            </a:xfrm>
            <a:prstGeom prst="rect">
              <a:avLst/>
            </a:prstGeom>
            <a:noFill/>
            <a:effectLst>
              <a:glow>
                <a:schemeClr val="accent1"/>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glow>
                      <a:srgbClr val="4472C4"/>
                    </a:glow>
                  </a:effectLst>
                  <a:uLnTx/>
                  <a:uFillTx/>
                  <a:latin typeface="Mongolian Baiti" panose="03000500000000000000" pitchFamily="66" charset="0"/>
                  <a:ea typeface="+mn-ea"/>
                  <a:cs typeface="Mongolian Baiti" panose="03000500000000000000" pitchFamily="66" charset="0"/>
                </a:rPr>
                <a:t>1292</a:t>
              </a:r>
              <a:r>
                <a:rPr lang="en-US" sz="5400" b="1" dirty="0">
                  <a:solidFill>
                    <a:prstClr val="white"/>
                  </a:solidFill>
                  <a:effectLst>
                    <a:glow>
                      <a:srgbClr val="4472C4"/>
                    </a:glow>
                  </a:effectLst>
                  <a:latin typeface="Mongolian Baiti" panose="03000500000000000000" pitchFamily="66" charset="0"/>
                  <a:cs typeface="Mongolian Baiti" panose="03000500000000000000" pitchFamily="66" charset="0"/>
                </a:rPr>
                <a:t> Million </a:t>
              </a:r>
              <a:r>
                <a:rPr lang="en-US" b="1" dirty="0">
                  <a:solidFill>
                    <a:prstClr val="white"/>
                  </a:solidFill>
                  <a:effectLst>
                    <a:glow>
                      <a:srgbClr val="4472C4"/>
                    </a:glow>
                  </a:effectLst>
                  <a:latin typeface="Mongolian Baiti" panose="03000500000000000000" pitchFamily="66" charset="0"/>
                  <a:cs typeface="Mongolian Baiti" panose="03000500000000000000" pitchFamily="66" charset="0"/>
                </a:rPr>
                <a:t>Barrels</a:t>
              </a:r>
              <a:endParaRPr kumimoji="0" lang="ru-RU" sz="5400" b="1" i="0" u="none" strike="noStrike" kern="1200" cap="none" spc="0" normalizeH="0" baseline="0" noProof="0" dirty="0">
                <a:ln>
                  <a:noFill/>
                </a:ln>
                <a:solidFill>
                  <a:prstClr val="white"/>
                </a:solidFill>
                <a:effectLst>
                  <a:glow>
                    <a:srgbClr val="4472C4"/>
                  </a:glow>
                </a:effectLst>
                <a:uLnTx/>
                <a:uFillTx/>
                <a:latin typeface="Calibri" panose="020F0502020204030204"/>
                <a:ea typeface="+mn-ea"/>
                <a:cs typeface="Mongolian Baiti" panose="03000500000000000000" pitchFamily="66" charset="0"/>
              </a:endParaRPr>
            </a:p>
          </p:txBody>
        </p:sp>
        <p:sp>
          <p:nvSpPr>
            <p:cNvPr id="41" name="Isosceles Triangle 40">
              <a:extLst>
                <a:ext uri="{FF2B5EF4-FFF2-40B4-BE49-F238E27FC236}">
                  <a16:creationId xmlns:a16="http://schemas.microsoft.com/office/drawing/2014/main" id="{E9EA60C5-C465-C53A-5202-7D6CC846170C}"/>
                </a:ext>
              </a:extLst>
            </p:cNvPr>
            <p:cNvSpPr/>
            <p:nvPr/>
          </p:nvSpPr>
          <p:spPr>
            <a:xfrm>
              <a:off x="713466" y="2352842"/>
              <a:ext cx="288758" cy="223497"/>
            </a:xfrm>
            <a:prstGeom prst="triangle">
              <a:avLst/>
            </a:prstGeom>
            <a:solidFill>
              <a:srgbClr val="52B68E"/>
            </a:solidFill>
            <a:effectLst>
              <a:glow rad="368300">
                <a:srgbClr val="52B68E">
                  <a:alpha val="20000"/>
                </a:srgbClr>
              </a:glow>
              <a:outerShdw blurRad="558800" dist="50800" dir="5400000" sx="61000" sy="61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E54F4D65-2058-AB00-F851-6F68AC9B70FD}"/>
                </a:ext>
              </a:extLst>
            </p:cNvPr>
            <p:cNvSpPr txBox="1"/>
            <p:nvPr/>
          </p:nvSpPr>
          <p:spPr>
            <a:xfrm>
              <a:off x="1034310" y="2320759"/>
              <a:ext cx="13314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2B68E"/>
                  </a:solidFill>
                  <a:effectLst>
                    <a:glow rad="393700">
                      <a:srgbClr val="52B68E">
                        <a:alpha val="26000"/>
                      </a:srgbClr>
                    </a:glow>
                    <a:outerShdw blurRad="50800" dist="50800" dir="5400000" sx="20000" sy="20000" algn="ctr" rotWithShape="0">
                      <a:srgbClr val="000000">
                        <a:alpha val="43137"/>
                      </a:srgbClr>
                    </a:outerShdw>
                  </a:effectLst>
                  <a:uLnTx/>
                  <a:uFillTx/>
                  <a:latin typeface="Calibri" panose="020F0502020204030204"/>
                  <a:ea typeface="+mn-ea"/>
                  <a:cs typeface="+mn-cs"/>
                </a:rPr>
                <a:t>275%</a:t>
              </a:r>
              <a:endParaRPr kumimoji="0" lang="ru-RU" sz="1800" b="0" i="0" u="none" strike="noStrike" kern="1200" cap="none" spc="0" normalizeH="0" baseline="0" noProof="0" dirty="0">
                <a:ln>
                  <a:noFill/>
                </a:ln>
                <a:solidFill>
                  <a:srgbClr val="52B68E"/>
                </a:solidFill>
                <a:effectLst>
                  <a:glow rad="393700">
                    <a:srgbClr val="52B68E">
                      <a:alpha val="26000"/>
                    </a:srgbClr>
                  </a:glow>
                  <a:outerShdw blurRad="50800" dist="50800" dir="5400000" sx="20000" sy="20000" algn="ctr" rotWithShape="0">
                    <a:srgbClr val="000000">
                      <a:alpha val="43137"/>
                    </a:srgbClr>
                  </a:outerShdw>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C88BBFFB-7C6B-C6A6-1A7F-277198949E47}"/>
                </a:ext>
              </a:extLst>
            </p:cNvPr>
            <p:cNvSpPr txBox="1"/>
            <p:nvPr/>
          </p:nvSpPr>
          <p:spPr>
            <a:xfrm>
              <a:off x="1964750" y="2259204"/>
              <a:ext cx="2338493"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Your Trusted Partner in Global Trade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Building the World</a:t>
              </a:r>
              <a:endParaRPr kumimoji="0" lang="ru-RU"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630CFE54-B792-2297-FD30-E6AD231D2E46}"/>
                </a:ext>
              </a:extLst>
            </p:cNvPr>
            <p:cNvSpPr/>
            <p:nvPr/>
          </p:nvSpPr>
          <p:spPr>
            <a:xfrm>
              <a:off x="1355153" y="2731202"/>
              <a:ext cx="1010652" cy="386558"/>
            </a:xfrm>
            <a:prstGeom prst="roundRect">
              <a:avLst/>
            </a:prstGeom>
            <a:gradFill>
              <a:gsLst>
                <a:gs pos="0">
                  <a:schemeClr val="tx1">
                    <a:alpha val="64000"/>
                    <a:lumMod val="65000"/>
                    <a:lumOff val="35000"/>
                  </a:schemeClr>
                </a:gs>
                <a:gs pos="70000">
                  <a:schemeClr val="tx1"/>
                </a:gs>
              </a:gsLst>
              <a:lin ang="5400000" scaled="1"/>
            </a:grad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2B68E"/>
                  </a:solidFill>
                  <a:effectLst>
                    <a:glow rad="355600">
                      <a:srgbClr val="52B68E">
                        <a:alpha val="29000"/>
                      </a:srgbClr>
                    </a:glow>
                    <a:outerShdw blurRad="660400" dist="76200" dir="5340000" algn="tl">
                      <a:srgbClr val="000000">
                        <a:alpha val="43137"/>
                      </a:srgbClr>
                    </a:outerShdw>
                  </a:effectLst>
                  <a:uLnTx/>
                  <a:uFillTx/>
                  <a:latin typeface="Calibri" panose="020F0502020204030204"/>
                  <a:ea typeface="+mn-ea"/>
                  <a:cs typeface="+mn-cs"/>
                </a:rPr>
                <a:t>‘22 VS ‘23</a:t>
              </a:r>
              <a:endParaRPr kumimoji="0" lang="ru-RU" sz="1400" b="0" i="0" u="none" strike="noStrike" kern="1200" cap="none" spc="0" normalizeH="0" baseline="0" noProof="0" dirty="0">
                <a:ln>
                  <a:noFill/>
                </a:ln>
                <a:solidFill>
                  <a:srgbClr val="52B68E"/>
                </a:solidFill>
                <a:effectLst>
                  <a:glow rad="355600">
                    <a:srgbClr val="52B68E">
                      <a:alpha val="29000"/>
                    </a:srgbClr>
                  </a:glow>
                  <a:outerShdw blurRad="660400" dist="76200" dir="5340000" algn="tl">
                    <a:srgbClr val="000000">
                      <a:alpha val="43137"/>
                    </a:srgbClr>
                  </a:outerShdw>
                </a:effectLst>
                <a:uLnTx/>
                <a:uFillTx/>
                <a:latin typeface="Calibri" panose="020F0502020204030204"/>
                <a:ea typeface="+mn-ea"/>
                <a:cs typeface="+mn-cs"/>
              </a:endParaRPr>
            </a:p>
          </p:txBody>
        </p:sp>
      </p:grpSp>
      <p:sp>
        <p:nvSpPr>
          <p:cNvPr id="45" name="TextBox 44">
            <a:hlinkClick r:id="rId3" action="ppaction://hlinksldjump"/>
            <a:extLst>
              <a:ext uri="{FF2B5EF4-FFF2-40B4-BE49-F238E27FC236}">
                <a16:creationId xmlns:a16="http://schemas.microsoft.com/office/drawing/2014/main" id="{52AECE71-481C-2D8F-EE91-C42065887524}"/>
              </a:ext>
            </a:extLst>
          </p:cNvPr>
          <p:cNvSpPr txBox="1"/>
          <p:nvPr/>
        </p:nvSpPr>
        <p:spPr>
          <a:xfrm>
            <a:off x="3431237" y="357752"/>
            <a:ext cx="16896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52B68E"/>
                </a:solidFill>
                <a:effectLst>
                  <a:glow rad="139700">
                    <a:srgbClr val="52B68E">
                      <a:alpha val="29000"/>
                    </a:srgbClr>
                  </a:glow>
                </a:effectLst>
                <a:uLnTx/>
                <a:uFillTx/>
                <a:latin typeface="Calibri" panose="020F0502020204030204"/>
                <a:ea typeface="+mn-ea"/>
                <a:cs typeface="+mn-cs"/>
              </a:rPr>
              <a:t>JET AI FUEL</a:t>
            </a:r>
            <a:endParaRPr kumimoji="0" lang="ru-RU" sz="2400" b="1" i="0" u="sng" strike="noStrike" kern="1200" cap="none" spc="0" normalizeH="0" baseline="0" noProof="0" dirty="0">
              <a:ln>
                <a:noFill/>
              </a:ln>
              <a:solidFill>
                <a:srgbClr val="52B68E"/>
              </a:solidFill>
              <a:effectLst>
                <a:glow rad="139700">
                  <a:srgbClr val="52B68E">
                    <a:alpha val="29000"/>
                  </a:srgbClr>
                </a:glow>
              </a:effectLst>
              <a:uLnTx/>
              <a:uFillTx/>
              <a:latin typeface="Calibri" panose="020F0502020204030204"/>
              <a:ea typeface="+mn-ea"/>
              <a:cs typeface="+mn-cs"/>
            </a:endParaRPr>
          </a:p>
        </p:txBody>
      </p:sp>
      <p:sp>
        <p:nvSpPr>
          <p:cNvPr id="46" name="TextBox 45">
            <a:hlinkClick r:id="rId4" action="ppaction://hlinksldjump"/>
            <a:extLst>
              <a:ext uri="{FF2B5EF4-FFF2-40B4-BE49-F238E27FC236}">
                <a16:creationId xmlns:a16="http://schemas.microsoft.com/office/drawing/2014/main" id="{0A82AF26-7B62-5B21-8808-A831FB9A08BC}"/>
              </a:ext>
            </a:extLst>
          </p:cNvPr>
          <p:cNvSpPr txBox="1"/>
          <p:nvPr/>
        </p:nvSpPr>
        <p:spPr>
          <a:xfrm>
            <a:off x="5189967" y="357751"/>
            <a:ext cx="11778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1A8BF"/>
                </a:solidFill>
                <a:effectLst>
                  <a:glow rad="139700">
                    <a:srgbClr val="01A8BF">
                      <a:alpha val="29000"/>
                    </a:srgbClr>
                  </a:glow>
                </a:effectLst>
                <a:uLnTx/>
                <a:uFillTx/>
                <a:latin typeface="Calibri" panose="020F0502020204030204"/>
                <a:ea typeface="+mn-ea"/>
                <a:cs typeface="+mn-cs"/>
              </a:rPr>
              <a:t>GAS OIL</a:t>
            </a:r>
            <a:endParaRPr kumimoji="0" lang="ru-RU" sz="2400" b="0" i="0" u="sng" strike="noStrike" kern="1200" cap="none" spc="0" normalizeH="0" baseline="0" noProof="0" dirty="0">
              <a:ln>
                <a:noFill/>
              </a:ln>
              <a:solidFill>
                <a:srgbClr val="01A8BF"/>
              </a:solidFill>
              <a:effectLst>
                <a:glow rad="139700">
                  <a:srgbClr val="01A8BF">
                    <a:alpha val="29000"/>
                  </a:srgbClr>
                </a:glow>
              </a:effectLst>
              <a:uLnTx/>
              <a:uFillTx/>
              <a:latin typeface="Calibri" panose="020F0502020204030204"/>
              <a:ea typeface="+mn-ea"/>
              <a:cs typeface="+mn-cs"/>
            </a:endParaRPr>
          </a:p>
        </p:txBody>
      </p:sp>
      <p:sp>
        <p:nvSpPr>
          <p:cNvPr id="47" name="TextBox 46">
            <a:hlinkClick r:id="rId5" action="ppaction://hlinksldjump"/>
            <a:extLst>
              <a:ext uri="{FF2B5EF4-FFF2-40B4-BE49-F238E27FC236}">
                <a16:creationId xmlns:a16="http://schemas.microsoft.com/office/drawing/2014/main" id="{B5C8B209-B26E-EA53-799F-82370BEA4BCE}"/>
              </a:ext>
            </a:extLst>
          </p:cNvPr>
          <p:cNvSpPr txBox="1"/>
          <p:nvPr/>
        </p:nvSpPr>
        <p:spPr>
          <a:xfrm>
            <a:off x="6522891" y="348695"/>
            <a:ext cx="2367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6B34A2"/>
                </a:solidFill>
                <a:effectLst>
                  <a:glow rad="139700">
                    <a:srgbClr val="6B34A2">
                      <a:alpha val="29000"/>
                    </a:srgbClr>
                  </a:glow>
                </a:effectLst>
                <a:uLnTx/>
                <a:uFillTx/>
                <a:latin typeface="Calibri" panose="020F0502020204030204"/>
                <a:ea typeface="+mn-ea"/>
                <a:cs typeface="+mn-cs"/>
              </a:rPr>
              <a:t>CRUDE OIL</a:t>
            </a:r>
            <a:endParaRPr kumimoji="0" lang="ru-RU" sz="2400" b="0" i="0" u="sng" strike="noStrike" kern="1200" cap="none" spc="0" normalizeH="0" baseline="0" noProof="0" dirty="0">
              <a:ln>
                <a:noFill/>
              </a:ln>
              <a:solidFill>
                <a:srgbClr val="6B34A2"/>
              </a:solidFill>
              <a:effectLst>
                <a:glow rad="139700">
                  <a:srgbClr val="6B34A2">
                    <a:alpha val="29000"/>
                  </a:srgbClr>
                </a:glow>
              </a:effectLst>
              <a:uLnTx/>
              <a:uFillTx/>
              <a:latin typeface="Calibri" panose="020F0502020204030204"/>
              <a:ea typeface="+mn-ea"/>
              <a:cs typeface="+mn-cs"/>
            </a:endParaRPr>
          </a:p>
        </p:txBody>
      </p:sp>
      <p:sp>
        <p:nvSpPr>
          <p:cNvPr id="48" name="Rectangle: Rounded Corners 47">
            <a:extLst>
              <a:ext uri="{FF2B5EF4-FFF2-40B4-BE49-F238E27FC236}">
                <a16:creationId xmlns:a16="http://schemas.microsoft.com/office/drawing/2014/main" id="{A61BD801-5535-EE50-84D4-B35817F18E2F}"/>
              </a:ext>
            </a:extLst>
          </p:cNvPr>
          <p:cNvSpPr/>
          <p:nvPr/>
        </p:nvSpPr>
        <p:spPr>
          <a:xfrm>
            <a:off x="3965514" y="5834721"/>
            <a:ext cx="1155356"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2B68E"/>
                </a:solidFill>
                <a:effectLst>
                  <a:glow rad="38100">
                    <a:srgbClr val="52B68E">
                      <a:alpha val="21000"/>
                    </a:srgbClr>
                  </a:glow>
                  <a:outerShdw blurRad="660400" dist="76200" dir="5340000" algn="tl">
                    <a:srgbClr val="000000">
                      <a:alpha val="43137"/>
                    </a:srgbClr>
                  </a:outerShdw>
                </a:effectLst>
                <a:uLnTx/>
                <a:uFillTx/>
                <a:latin typeface="Calibri" panose="020F0502020204030204"/>
                <a:ea typeface="+mn-ea"/>
                <a:cs typeface="+mn-cs"/>
              </a:rPr>
              <a:t>2021</a:t>
            </a:r>
            <a:endParaRPr kumimoji="0" lang="ru-RU" sz="3200" b="0" i="0" u="none" strike="noStrike" kern="1200" cap="none" spc="0" normalizeH="0" baseline="0" noProof="0" dirty="0">
              <a:ln>
                <a:noFill/>
              </a:ln>
              <a:solidFill>
                <a:srgbClr val="52B68E"/>
              </a:solidFill>
              <a:effectLst>
                <a:glow rad="38100">
                  <a:srgbClr val="52B68E">
                    <a:alpha val="21000"/>
                  </a:srgbClr>
                </a:glow>
                <a:outerShdw blurRad="660400" dist="76200" dir="5340000" algn="tl">
                  <a:srgbClr val="000000">
                    <a:alpha val="43137"/>
                  </a:srgbClr>
                </a:outerShdw>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4942C4AE-4636-547D-D66C-D38865B9A486}"/>
              </a:ext>
            </a:extLst>
          </p:cNvPr>
          <p:cNvSpPr/>
          <p:nvPr/>
        </p:nvSpPr>
        <p:spPr>
          <a:xfrm>
            <a:off x="5847185" y="5831809"/>
            <a:ext cx="1155356"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2B68E"/>
                </a:solidFill>
                <a:effectLst>
                  <a:glow rad="38100">
                    <a:srgbClr val="52B68E">
                      <a:alpha val="21000"/>
                    </a:srgbClr>
                  </a:glow>
                  <a:outerShdw blurRad="660400" dist="76200" dir="5340000" algn="tl">
                    <a:srgbClr val="000000">
                      <a:alpha val="43137"/>
                    </a:srgbClr>
                  </a:outerShdw>
                </a:effectLst>
                <a:uLnTx/>
                <a:uFillTx/>
                <a:latin typeface="Calibri" panose="020F0502020204030204"/>
                <a:ea typeface="+mn-ea"/>
                <a:cs typeface="+mn-cs"/>
              </a:rPr>
              <a:t>2022</a:t>
            </a:r>
            <a:endParaRPr kumimoji="0" lang="ru-RU" sz="3200" b="0" i="0" u="none" strike="noStrike" kern="1200" cap="none" spc="0" normalizeH="0" baseline="0" noProof="0" dirty="0">
              <a:ln>
                <a:noFill/>
              </a:ln>
              <a:solidFill>
                <a:srgbClr val="52B68E"/>
              </a:solidFill>
              <a:effectLst>
                <a:glow rad="38100">
                  <a:srgbClr val="52B68E">
                    <a:alpha val="21000"/>
                  </a:srgbClr>
                </a:glow>
                <a:outerShdw blurRad="660400" dist="76200" dir="5340000" algn="tl">
                  <a:srgbClr val="000000">
                    <a:alpha val="43137"/>
                  </a:srgbClr>
                </a:outerShdw>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C26B9F99-FA3B-2994-9479-82F7EB800011}"/>
              </a:ext>
            </a:extLst>
          </p:cNvPr>
          <p:cNvSpPr/>
          <p:nvPr/>
        </p:nvSpPr>
        <p:spPr>
          <a:xfrm>
            <a:off x="7679320" y="5831808"/>
            <a:ext cx="1155357"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2B68E"/>
                </a:solidFill>
                <a:effectLst>
                  <a:glow rad="38100">
                    <a:srgbClr val="52B68E">
                      <a:alpha val="21000"/>
                    </a:srgbClr>
                  </a:glow>
                  <a:outerShdw blurRad="660400" dist="76200" dir="5340000" algn="tl">
                    <a:srgbClr val="000000">
                      <a:alpha val="43137"/>
                    </a:srgbClr>
                  </a:outerShdw>
                </a:effectLst>
                <a:uLnTx/>
                <a:uFillTx/>
                <a:latin typeface="Calibri" panose="020F0502020204030204"/>
                <a:ea typeface="+mn-ea"/>
                <a:cs typeface="+mn-cs"/>
              </a:rPr>
              <a:t>2023</a:t>
            </a:r>
            <a:endParaRPr kumimoji="0" lang="ru-RU" sz="3200" b="0" i="0" u="none" strike="noStrike" kern="1200" cap="none" spc="0" normalizeH="0" baseline="0" noProof="0" dirty="0">
              <a:ln>
                <a:noFill/>
              </a:ln>
              <a:solidFill>
                <a:srgbClr val="52B68E"/>
              </a:solidFill>
              <a:effectLst>
                <a:glow rad="38100">
                  <a:srgbClr val="52B68E">
                    <a:alpha val="21000"/>
                  </a:srgbClr>
                </a:glow>
                <a:outerShdw blurRad="660400" dist="76200" dir="5340000" algn="tl">
                  <a:srgbClr val="000000">
                    <a:alpha val="43137"/>
                  </a:srgbClr>
                </a:outerShdw>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4A15753B-06F4-8620-C071-046D8B6E2D13}"/>
              </a:ext>
            </a:extLst>
          </p:cNvPr>
          <p:cNvSpPr/>
          <p:nvPr/>
        </p:nvSpPr>
        <p:spPr>
          <a:xfrm>
            <a:off x="9533256" y="5831808"/>
            <a:ext cx="1155356"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2B68E"/>
                </a:solidFill>
                <a:effectLst>
                  <a:glow rad="38100">
                    <a:srgbClr val="52B68E">
                      <a:alpha val="21000"/>
                    </a:srgbClr>
                  </a:glow>
                  <a:outerShdw blurRad="660400" dist="76200" dir="5340000" algn="tl">
                    <a:srgbClr val="000000">
                      <a:alpha val="43137"/>
                    </a:srgbClr>
                  </a:outerShdw>
                </a:effectLst>
                <a:uLnTx/>
                <a:uFillTx/>
                <a:latin typeface="Calibri" panose="020F0502020204030204"/>
                <a:ea typeface="+mn-ea"/>
                <a:cs typeface="+mn-cs"/>
              </a:rPr>
              <a:t>2024</a:t>
            </a:r>
            <a:endParaRPr kumimoji="0" lang="ru-RU" sz="3200" b="0" i="0" u="none" strike="noStrike" kern="1200" cap="none" spc="0" normalizeH="0" baseline="0" noProof="0" dirty="0">
              <a:ln>
                <a:noFill/>
              </a:ln>
              <a:solidFill>
                <a:srgbClr val="52B68E"/>
              </a:solidFill>
              <a:effectLst>
                <a:glow rad="38100">
                  <a:srgbClr val="52B68E">
                    <a:alpha val="21000"/>
                  </a:srgbClr>
                </a:glow>
                <a:outerShdw blurRad="660400" dist="76200" dir="5340000" algn="tl">
                  <a:srgbClr val="000000">
                    <a:alpha val="43137"/>
                  </a:srgbClr>
                </a:outerShdw>
              </a:effectLst>
              <a:uLnTx/>
              <a:uFillTx/>
              <a:latin typeface="Calibri" panose="020F0502020204030204"/>
              <a:ea typeface="+mn-ea"/>
              <a:cs typeface="+mn-cs"/>
            </a:endParaRPr>
          </a:p>
        </p:txBody>
      </p:sp>
      <p:pic>
        <p:nvPicPr>
          <p:cNvPr id="52" name="Picture 51">
            <a:extLst>
              <a:ext uri="{FF2B5EF4-FFF2-40B4-BE49-F238E27FC236}">
                <a16:creationId xmlns:a16="http://schemas.microsoft.com/office/drawing/2014/main" id="{51F18C22-1B79-3776-494D-97D09C0965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76157" y="473242"/>
            <a:ext cx="459855" cy="308103"/>
          </a:xfrm>
          <a:prstGeom prst="rect">
            <a:avLst/>
          </a:prstGeom>
        </p:spPr>
      </p:pic>
      <p:pic>
        <p:nvPicPr>
          <p:cNvPr id="53" name="Picture 52">
            <a:extLst>
              <a:ext uri="{FF2B5EF4-FFF2-40B4-BE49-F238E27FC236}">
                <a16:creationId xmlns:a16="http://schemas.microsoft.com/office/drawing/2014/main" id="{069A04CD-A13F-798B-2451-BBE3C76731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28582" y="473242"/>
            <a:ext cx="459855" cy="313180"/>
          </a:xfrm>
          <a:prstGeom prst="rect">
            <a:avLst/>
          </a:prstGeom>
        </p:spPr>
      </p:pic>
      <p:pic>
        <p:nvPicPr>
          <p:cNvPr id="54" name="Picture 53">
            <a:extLst>
              <a:ext uri="{FF2B5EF4-FFF2-40B4-BE49-F238E27FC236}">
                <a16:creationId xmlns:a16="http://schemas.microsoft.com/office/drawing/2014/main" id="{858BE49E-5E88-948C-2DCA-2AB9975FED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1007" y="463984"/>
            <a:ext cx="459855" cy="315924"/>
          </a:xfrm>
          <a:prstGeom prst="rect">
            <a:avLst/>
          </a:prstGeom>
        </p:spPr>
      </p:pic>
      <p:pic>
        <p:nvPicPr>
          <p:cNvPr id="55" name="Picture 54">
            <a:extLst>
              <a:ext uri="{FF2B5EF4-FFF2-40B4-BE49-F238E27FC236}">
                <a16:creationId xmlns:a16="http://schemas.microsoft.com/office/drawing/2014/main" id="{C579F8CB-70E4-E307-2B63-9FA67BB804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66069" y="473242"/>
            <a:ext cx="459855" cy="306666"/>
          </a:xfrm>
          <a:prstGeom prst="rect">
            <a:avLst/>
          </a:prstGeom>
        </p:spPr>
      </p:pic>
      <p:pic>
        <p:nvPicPr>
          <p:cNvPr id="56" name="Picture 55">
            <a:extLst>
              <a:ext uri="{FF2B5EF4-FFF2-40B4-BE49-F238E27FC236}">
                <a16:creationId xmlns:a16="http://schemas.microsoft.com/office/drawing/2014/main" id="{AE8EF409-08E1-2E7B-FC7E-B8F8BB0B6501}"/>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06630" y="102254"/>
            <a:ext cx="420289" cy="483404"/>
          </a:xfrm>
          <a:prstGeom prst="rect">
            <a:avLst/>
          </a:prstGeom>
        </p:spPr>
      </p:pic>
      <p:pic>
        <p:nvPicPr>
          <p:cNvPr id="57" name="Picture 56">
            <a:extLst>
              <a:ext uri="{FF2B5EF4-FFF2-40B4-BE49-F238E27FC236}">
                <a16:creationId xmlns:a16="http://schemas.microsoft.com/office/drawing/2014/main" id="{69894CC9-8B56-7B4D-5FDD-305E456AADE5}"/>
              </a:ext>
            </a:extLst>
          </p:cNvPr>
          <p:cNvPicPr>
            <a:picLocks noChangeAspect="1"/>
          </p:cNvPicPr>
          <p:nvPr/>
        </p:nvPicPr>
        <p:blipFill>
          <a:blip r:embed="rId12">
            <a:lum bright="70000" contrast="-70000"/>
            <a:extLst>
              <a:ext uri="{BEBA8EAE-BF5A-486C-A8C5-ECC9F3942E4B}">
                <a14:imgProps xmlns:a14="http://schemas.microsoft.com/office/drawing/2010/main">
                  <a14:imgLayer r:embed="rId1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65841" y="35780"/>
            <a:ext cx="730491" cy="616352"/>
          </a:xfrm>
          <a:prstGeom prst="rect">
            <a:avLst/>
          </a:prstGeom>
        </p:spPr>
      </p:pic>
      <p:sp>
        <p:nvSpPr>
          <p:cNvPr id="58" name="TextBox 57">
            <a:extLst>
              <a:ext uri="{FF2B5EF4-FFF2-40B4-BE49-F238E27FC236}">
                <a16:creationId xmlns:a16="http://schemas.microsoft.com/office/drawing/2014/main" id="{83066E32-9A45-662D-2303-E3A0085B1EC9}"/>
              </a:ext>
            </a:extLst>
          </p:cNvPr>
          <p:cNvSpPr txBox="1"/>
          <p:nvPr/>
        </p:nvSpPr>
        <p:spPr>
          <a:xfrm>
            <a:off x="9374781" y="132676"/>
            <a:ext cx="2817219"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graphicFrame>
        <p:nvGraphicFramePr>
          <p:cNvPr id="64" name="!!CHART3">
            <a:extLst>
              <a:ext uri="{FF2B5EF4-FFF2-40B4-BE49-F238E27FC236}">
                <a16:creationId xmlns:a16="http://schemas.microsoft.com/office/drawing/2014/main" id="{E89133AD-E64B-B9D8-BB13-A8C2C1D0F08D}"/>
              </a:ext>
            </a:extLst>
          </p:cNvPr>
          <p:cNvGraphicFramePr/>
          <p:nvPr>
            <p:extLst>
              <p:ext uri="{D42A27DB-BD31-4B8C-83A1-F6EECF244321}">
                <p14:modId xmlns:p14="http://schemas.microsoft.com/office/powerpoint/2010/main" val="2868625386"/>
              </p:ext>
            </p:extLst>
          </p:nvPr>
        </p:nvGraphicFramePr>
        <p:xfrm>
          <a:off x="-16515" y="1340523"/>
          <a:ext cx="12849726" cy="4756482"/>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65" name="!!CHART2">
            <a:extLst>
              <a:ext uri="{FF2B5EF4-FFF2-40B4-BE49-F238E27FC236}">
                <a16:creationId xmlns:a16="http://schemas.microsoft.com/office/drawing/2014/main" id="{BFB9F07B-687B-5B5B-223E-2DFA7627F4F5}"/>
              </a:ext>
            </a:extLst>
          </p:cNvPr>
          <p:cNvGraphicFramePr/>
          <p:nvPr>
            <p:extLst>
              <p:ext uri="{D42A27DB-BD31-4B8C-83A1-F6EECF244321}">
                <p14:modId xmlns:p14="http://schemas.microsoft.com/office/powerpoint/2010/main" val="2887587642"/>
              </p:ext>
            </p:extLst>
          </p:nvPr>
        </p:nvGraphicFramePr>
        <p:xfrm>
          <a:off x="0" y="1340523"/>
          <a:ext cx="12849726" cy="4756482"/>
        </p:xfrm>
        <a:graphic>
          <a:graphicData uri="http://schemas.openxmlformats.org/drawingml/2006/chart">
            <c:chart xmlns:c="http://schemas.openxmlformats.org/drawingml/2006/chart" xmlns:r="http://schemas.openxmlformats.org/officeDocument/2006/relationships" r:id="rId15"/>
          </a:graphicData>
        </a:graphic>
      </p:graphicFrame>
      <p:pic>
        <p:nvPicPr>
          <p:cNvPr id="83" name="Picture 82">
            <a:extLst>
              <a:ext uri="{FF2B5EF4-FFF2-40B4-BE49-F238E27FC236}">
                <a16:creationId xmlns:a16="http://schemas.microsoft.com/office/drawing/2014/main" id="{B12E4ABA-FB6B-3B3E-53EE-5FBFB1F1EC93}"/>
              </a:ext>
            </a:extLst>
          </p:cNvPr>
          <p:cNvPicPr>
            <a:picLocks noChangeAspect="1"/>
          </p:cNvPicPr>
          <p:nvPr/>
        </p:nvPicPr>
        <p:blipFill rotWithShape="1">
          <a:blip r:embed="rId16"/>
          <a:srcRect l="51330" b="674"/>
          <a:stretch/>
        </p:blipFill>
        <p:spPr>
          <a:xfrm>
            <a:off x="-13057731" y="-4900981"/>
            <a:ext cx="11864274" cy="22861239"/>
          </a:xfrm>
          <a:prstGeom prst="rect">
            <a:avLst/>
          </a:prstGeom>
        </p:spPr>
      </p:pic>
      <p:pic>
        <p:nvPicPr>
          <p:cNvPr id="84" name="Picture 83">
            <a:extLst>
              <a:ext uri="{FF2B5EF4-FFF2-40B4-BE49-F238E27FC236}">
                <a16:creationId xmlns:a16="http://schemas.microsoft.com/office/drawing/2014/main" id="{DD1CF078-95CB-9935-4119-C54AA1270DE9}"/>
              </a:ext>
            </a:extLst>
          </p:cNvPr>
          <p:cNvPicPr>
            <a:picLocks noChangeAspect="1"/>
          </p:cNvPicPr>
          <p:nvPr/>
        </p:nvPicPr>
        <p:blipFill rotWithShape="1">
          <a:blip r:embed="rId16"/>
          <a:srcRect l="56892" t="1174" b="674"/>
          <a:stretch/>
        </p:blipFill>
        <p:spPr>
          <a:xfrm flipH="1">
            <a:off x="13594022" y="-4987900"/>
            <a:ext cx="9907816" cy="21300343"/>
          </a:xfrm>
          <a:prstGeom prst="rect">
            <a:avLst/>
          </a:prstGeom>
        </p:spPr>
      </p:pic>
      <p:pic>
        <p:nvPicPr>
          <p:cNvPr id="85" name="Picture 84">
            <a:extLst>
              <a:ext uri="{FF2B5EF4-FFF2-40B4-BE49-F238E27FC236}">
                <a16:creationId xmlns:a16="http://schemas.microsoft.com/office/drawing/2014/main" id="{1618C4CC-5EC7-D398-B79F-B8FA53E76CB1}"/>
              </a:ext>
            </a:extLst>
          </p:cNvPr>
          <p:cNvPicPr>
            <a:picLocks noChangeAspect="1"/>
          </p:cNvPicPr>
          <p:nvPr/>
        </p:nvPicPr>
        <p:blipFill>
          <a:blip r:embed="rId17"/>
          <a:stretch>
            <a:fillRect/>
          </a:stretch>
        </p:blipFill>
        <p:spPr>
          <a:xfrm>
            <a:off x="4383071" y="-2992430"/>
            <a:ext cx="3060457" cy="1725318"/>
          </a:xfrm>
          <a:prstGeom prst="rect">
            <a:avLst/>
          </a:prstGeom>
        </p:spPr>
      </p:pic>
      <p:pic>
        <p:nvPicPr>
          <p:cNvPr id="86" name="Picture 85">
            <a:extLst>
              <a:ext uri="{FF2B5EF4-FFF2-40B4-BE49-F238E27FC236}">
                <a16:creationId xmlns:a16="http://schemas.microsoft.com/office/drawing/2014/main" id="{11C35279-CEED-C47E-61EF-77486DF84701}"/>
              </a:ext>
            </a:extLst>
          </p:cNvPr>
          <p:cNvPicPr>
            <a:picLocks noChangeAspect="1"/>
          </p:cNvPicPr>
          <p:nvPr/>
        </p:nvPicPr>
        <p:blipFill>
          <a:blip r:embed="rId18"/>
          <a:stretch>
            <a:fillRect/>
          </a:stretch>
        </p:blipFill>
        <p:spPr>
          <a:xfrm>
            <a:off x="4259702" y="8119592"/>
            <a:ext cx="3475021" cy="1963082"/>
          </a:xfrm>
          <a:prstGeom prst="rect">
            <a:avLst/>
          </a:prstGeom>
        </p:spPr>
      </p:pic>
      <p:sp>
        <p:nvSpPr>
          <p:cNvPr id="2" name="TextBox 1">
            <a:extLst>
              <a:ext uri="{FF2B5EF4-FFF2-40B4-BE49-F238E27FC236}">
                <a16:creationId xmlns:a16="http://schemas.microsoft.com/office/drawing/2014/main" id="{365CFF4C-2309-E405-52E4-E1552EB1DA79}"/>
              </a:ext>
            </a:extLst>
          </p:cNvPr>
          <p:cNvSpPr txBox="1"/>
          <p:nvPr/>
        </p:nvSpPr>
        <p:spPr>
          <a:xfrm>
            <a:off x="2133379" y="2739368"/>
            <a:ext cx="2159118" cy="400110"/>
          </a:xfrm>
          <a:prstGeom prst="rect">
            <a:avLst/>
          </a:prstGeom>
          <a:noFill/>
        </p:spPr>
        <p:txBody>
          <a:bodyPr wrap="square">
            <a:spAutoFit/>
          </a:bodyPr>
          <a:lstStyle/>
          <a:p>
            <a:pPr algn="r"/>
            <a:r>
              <a:rPr lang="en-US" sz="2000" b="1" dirty="0">
                <a:solidFill>
                  <a:srgbClr val="31D788"/>
                </a:solidFill>
                <a:latin typeface="Poppins" panose="00000500000000000000" pitchFamily="2" charset="0"/>
                <a:cs typeface="Poppins" panose="00000500000000000000" pitchFamily="2" charset="0"/>
              </a:rPr>
              <a:t>75.1$ </a:t>
            </a:r>
            <a:r>
              <a:rPr lang="en-US" sz="1050" b="1" dirty="0">
                <a:solidFill>
                  <a:schemeClr val="bg1"/>
                </a:solidFill>
                <a:latin typeface="Poppins" panose="00000500000000000000" pitchFamily="2" charset="0"/>
                <a:cs typeface="Poppins" panose="00000500000000000000" pitchFamily="2" charset="0"/>
              </a:rPr>
              <a:t>per</a:t>
            </a:r>
            <a:r>
              <a:rPr lang="en-US" sz="2000" b="1" dirty="0">
                <a:solidFill>
                  <a:schemeClr val="bg1"/>
                </a:solidFill>
                <a:latin typeface="Poppins" panose="00000500000000000000" pitchFamily="2" charset="0"/>
                <a:cs typeface="Poppins" panose="00000500000000000000" pitchFamily="2" charset="0"/>
              </a:rPr>
              <a:t> BARREL</a:t>
            </a:r>
            <a:endParaRPr lang="en-US" sz="2000" b="1" dirty="0">
              <a:solidFill>
                <a:srgbClr val="09C718"/>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962542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2023 SALES">
            <a:extLst>
              <a:ext uri="{FF2B5EF4-FFF2-40B4-BE49-F238E27FC236}">
                <a16:creationId xmlns:a16="http://schemas.microsoft.com/office/drawing/2014/main" id="{088ADFC2-19BF-B400-B62E-A2F3D036A499}"/>
              </a:ext>
            </a:extLst>
          </p:cNvPr>
          <p:cNvGrpSpPr/>
          <p:nvPr/>
        </p:nvGrpSpPr>
        <p:grpSpPr>
          <a:xfrm>
            <a:off x="196431" y="-2479219"/>
            <a:ext cx="4307305" cy="2418350"/>
            <a:chOff x="368969" y="224589"/>
            <a:chExt cx="4307305" cy="2418350"/>
          </a:xfrm>
          <a:noFill/>
        </p:grpSpPr>
        <p:sp>
          <p:nvSpPr>
            <p:cNvPr id="54" name="Rectangle: Rounded Corners 53">
              <a:extLst>
                <a:ext uri="{FF2B5EF4-FFF2-40B4-BE49-F238E27FC236}">
                  <a16:creationId xmlns:a16="http://schemas.microsoft.com/office/drawing/2014/main" id="{2E9CB297-A0F4-F49B-BCFD-7EB646DE85D4}"/>
                </a:ext>
              </a:extLst>
            </p:cNvPr>
            <p:cNvSpPr/>
            <p:nvPr/>
          </p:nvSpPr>
          <p:spPr>
            <a:xfrm>
              <a:off x="368969" y="224589"/>
              <a:ext cx="2237874" cy="760995"/>
            </a:xfrm>
            <a:prstGeom prst="roundRect">
              <a:avLst/>
            </a:prstGeom>
            <a:grp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noFill/>
                  <a:effectLst>
                    <a:glow rad="355600">
                      <a:srgbClr val="52B68E">
                        <a:alpha val="29000"/>
                      </a:srgbClr>
                    </a:glow>
                    <a:outerShdw blurRad="660400" dist="76200" dir="5340000" algn="tl">
                      <a:srgbClr val="000000">
                        <a:alpha val="43137"/>
                      </a:srgbClr>
                    </a:outerShdw>
                  </a:effectLst>
                  <a:uLnTx/>
                  <a:uFillTx/>
                  <a:latin typeface="Calibri" panose="020F0502020204030204"/>
                  <a:ea typeface="+mn-ea"/>
                  <a:cs typeface="+mn-cs"/>
                </a:rPr>
                <a:t>2023 SALES</a:t>
              </a:r>
              <a:endParaRPr kumimoji="0" lang="ru-RU" sz="2400" b="0" i="0" u="none" strike="noStrike" kern="1200" cap="none" spc="0" normalizeH="0" baseline="0" noProof="0" dirty="0">
                <a:noFill/>
                <a:effectLst>
                  <a:glow rad="355600">
                    <a:srgbClr val="52B68E">
                      <a:alpha val="29000"/>
                    </a:srgbClr>
                  </a:glow>
                  <a:outerShdw blurRad="660400" dist="76200" dir="5340000" algn="tl">
                    <a:srgbClr val="000000">
                      <a:alpha val="43137"/>
                    </a:srgbClr>
                  </a:outerShdw>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21C35F85-CDD9-9BD8-D9DE-C45628C05644}"/>
                </a:ext>
              </a:extLst>
            </p:cNvPr>
            <p:cNvSpPr txBox="1"/>
            <p:nvPr/>
          </p:nvSpPr>
          <p:spPr>
            <a:xfrm>
              <a:off x="537410" y="927523"/>
              <a:ext cx="4138864" cy="923330"/>
            </a:xfrm>
            <a:prstGeom prst="rect">
              <a:avLst/>
            </a:prstGeom>
            <a:grpFill/>
            <a:ln>
              <a:noFill/>
            </a:ln>
            <a:effectLst>
              <a:glow>
                <a:schemeClr val="accent1"/>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noFill/>
                  <a:effectLst>
                    <a:glow>
                      <a:srgbClr val="4472C4"/>
                    </a:glow>
                  </a:effectLst>
                  <a:uLnTx/>
                  <a:uFillTx/>
                  <a:latin typeface="Mongolian Baiti" panose="03000500000000000000" pitchFamily="66" charset="0"/>
                  <a:ea typeface="+mn-ea"/>
                  <a:cs typeface="Mongolian Baiti" panose="03000500000000000000" pitchFamily="66" charset="0"/>
                </a:rPr>
                <a:t>$ 345,612</a:t>
              </a:r>
              <a:endParaRPr kumimoji="0" lang="ru-RU" sz="5400" b="1" i="0" u="none" strike="noStrike" kern="1200" cap="none" spc="0" normalizeH="0" baseline="0" noProof="0" dirty="0">
                <a:noFill/>
                <a:effectLst>
                  <a:glow>
                    <a:srgbClr val="4472C4"/>
                  </a:glow>
                </a:effectLst>
                <a:uLnTx/>
                <a:uFillTx/>
                <a:latin typeface="Calibri" panose="020F0502020204030204"/>
                <a:ea typeface="+mn-ea"/>
                <a:cs typeface="Mongolian Baiti" panose="03000500000000000000" pitchFamily="66" charset="0"/>
              </a:endParaRPr>
            </a:p>
          </p:txBody>
        </p:sp>
        <p:sp>
          <p:nvSpPr>
            <p:cNvPr id="56" name="Isosceles Triangle 55">
              <a:extLst>
                <a:ext uri="{FF2B5EF4-FFF2-40B4-BE49-F238E27FC236}">
                  <a16:creationId xmlns:a16="http://schemas.microsoft.com/office/drawing/2014/main" id="{1CB43B1D-2013-06E1-24BC-7F8568061AA7}"/>
                </a:ext>
              </a:extLst>
            </p:cNvPr>
            <p:cNvSpPr/>
            <p:nvPr/>
          </p:nvSpPr>
          <p:spPr>
            <a:xfrm>
              <a:off x="737937" y="1878021"/>
              <a:ext cx="288758" cy="223497"/>
            </a:xfrm>
            <a:prstGeom prst="triangle">
              <a:avLst/>
            </a:prstGeom>
            <a:grpFill/>
            <a:ln>
              <a:noFill/>
            </a:ln>
            <a:effectLst>
              <a:glow rad="368300">
                <a:srgbClr val="52B68E">
                  <a:alpha val="20000"/>
                </a:srgbClr>
              </a:glow>
              <a:outerShdw blurRad="558800" dist="50800" dir="5400000" sx="61000" sy="61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no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30BCD1D4-B118-F6DB-6652-22C78A4C997C}"/>
                </a:ext>
              </a:extLst>
            </p:cNvPr>
            <p:cNvSpPr txBox="1"/>
            <p:nvPr/>
          </p:nvSpPr>
          <p:spPr>
            <a:xfrm>
              <a:off x="1058781" y="1845938"/>
              <a:ext cx="1331495" cy="369332"/>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noFill/>
                  <a:effectLst>
                    <a:glow rad="393700">
                      <a:srgbClr val="52B68E">
                        <a:alpha val="26000"/>
                      </a:srgbClr>
                    </a:glow>
                    <a:outerShdw blurRad="50800" dist="50800" dir="5400000" sx="20000" sy="20000" algn="ctr" rotWithShape="0">
                      <a:srgbClr val="000000">
                        <a:alpha val="43137"/>
                      </a:srgbClr>
                    </a:outerShdw>
                  </a:effectLst>
                  <a:uLnTx/>
                  <a:uFillTx/>
                  <a:latin typeface="Calibri" panose="020F0502020204030204"/>
                  <a:ea typeface="+mn-ea"/>
                  <a:cs typeface="+mn-cs"/>
                </a:rPr>
                <a:t>79.51%</a:t>
              </a:r>
              <a:endParaRPr kumimoji="0" lang="ru-RU" sz="1800" b="0" i="0" u="none" strike="noStrike" kern="1200" cap="none" spc="0" normalizeH="0" baseline="0" noProof="0" dirty="0">
                <a:noFill/>
                <a:effectLst>
                  <a:glow rad="393700">
                    <a:srgbClr val="52B68E">
                      <a:alpha val="26000"/>
                    </a:srgbClr>
                  </a:glow>
                  <a:outerShdw blurRad="50800" dist="50800" dir="5400000" sx="20000" sy="20000" algn="ctr" rotWithShape="0">
                    <a:srgbClr val="000000">
                      <a:alpha val="43137"/>
                    </a:srgbClr>
                  </a:outerShdw>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AC4B0449-8316-E8F1-E204-B1BC9F3BA9E1}"/>
                </a:ext>
              </a:extLst>
            </p:cNvPr>
            <p:cNvSpPr txBox="1"/>
            <p:nvPr/>
          </p:nvSpPr>
          <p:spPr>
            <a:xfrm>
              <a:off x="1989221" y="1784383"/>
              <a:ext cx="1973179" cy="430887"/>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noFill/>
                  <a:effectLst/>
                  <a:uLnTx/>
                  <a:uFillTx/>
                  <a:latin typeface="Calibri" panose="020F0502020204030204"/>
                  <a:ea typeface="+mn-ea"/>
                  <a:cs typeface="+mn-cs"/>
                </a:rPr>
                <a:t>This presentation was made by Upendra Saumyajith Adikari</a:t>
              </a:r>
              <a:endParaRPr kumimoji="0" lang="ru-RU" sz="1050" b="0" i="0" u="none" strike="noStrike" kern="1200" cap="none" spc="0" normalizeH="0" baseline="0" noProof="0" dirty="0">
                <a:noFill/>
                <a:effectLst/>
                <a:uLnTx/>
                <a:uFillTx/>
                <a:latin typeface="Calibri" panose="020F0502020204030204"/>
                <a:ea typeface="+mn-ea"/>
                <a:cs typeface="+mn-cs"/>
              </a:endParaRPr>
            </a:p>
          </p:txBody>
        </p:sp>
        <p:sp>
          <p:nvSpPr>
            <p:cNvPr id="59" name="Rectangle: Rounded Corners 58">
              <a:extLst>
                <a:ext uri="{FF2B5EF4-FFF2-40B4-BE49-F238E27FC236}">
                  <a16:creationId xmlns:a16="http://schemas.microsoft.com/office/drawing/2014/main" id="{6F55B3CC-DB81-EB7D-4B57-F11147AF2244}"/>
                </a:ext>
              </a:extLst>
            </p:cNvPr>
            <p:cNvSpPr/>
            <p:nvPr/>
          </p:nvSpPr>
          <p:spPr>
            <a:xfrm>
              <a:off x="1379624" y="2256381"/>
              <a:ext cx="1010652" cy="386558"/>
            </a:xfrm>
            <a:prstGeom prst="roundRect">
              <a:avLst/>
            </a:prstGeom>
            <a:grp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noFill/>
                  <a:effectLst>
                    <a:glow rad="355600">
                      <a:srgbClr val="52B68E">
                        <a:alpha val="29000"/>
                      </a:srgbClr>
                    </a:glow>
                    <a:outerShdw blurRad="660400" dist="76200" dir="5340000" algn="tl">
                      <a:srgbClr val="000000">
                        <a:alpha val="43137"/>
                      </a:srgbClr>
                    </a:outerShdw>
                  </a:effectLst>
                  <a:uLnTx/>
                  <a:uFillTx/>
                  <a:latin typeface="Calibri" panose="020F0502020204030204"/>
                  <a:ea typeface="+mn-ea"/>
                  <a:cs typeface="+mn-cs"/>
                </a:rPr>
                <a:t>VS 2022</a:t>
              </a:r>
              <a:endParaRPr kumimoji="0" lang="ru-RU" sz="1400" b="0" i="0" u="none" strike="noStrike" kern="1200" cap="none" spc="0" normalizeH="0" baseline="0" noProof="0" dirty="0">
                <a:noFill/>
                <a:effectLst>
                  <a:glow rad="355600">
                    <a:srgbClr val="52B68E">
                      <a:alpha val="29000"/>
                    </a:srgbClr>
                  </a:glow>
                  <a:outerShdw blurRad="660400" dist="76200" dir="5340000" algn="tl">
                    <a:srgbClr val="000000">
                      <a:alpha val="43137"/>
                    </a:srgbClr>
                  </a:outerShdw>
                </a:effectLst>
                <a:uLnTx/>
                <a:uFillTx/>
                <a:latin typeface="Calibri" panose="020F0502020204030204"/>
                <a:ea typeface="+mn-ea"/>
                <a:cs typeface="+mn-cs"/>
              </a:endParaRPr>
            </a:p>
          </p:txBody>
        </p:sp>
      </p:grpSp>
      <p:sp>
        <p:nvSpPr>
          <p:cNvPr id="4" name="GLOWING RECTANGLE">
            <a:extLst>
              <a:ext uri="{FF2B5EF4-FFF2-40B4-BE49-F238E27FC236}">
                <a16:creationId xmlns:a16="http://schemas.microsoft.com/office/drawing/2014/main" id="{D53159D3-24CE-835E-FA3D-466529B205FE}"/>
              </a:ext>
            </a:extLst>
          </p:cNvPr>
          <p:cNvSpPr/>
          <p:nvPr/>
        </p:nvSpPr>
        <p:spPr>
          <a:xfrm>
            <a:off x="1" y="2215270"/>
            <a:ext cx="12192000" cy="4642730"/>
          </a:xfrm>
          <a:prstGeom prst="rect">
            <a:avLst/>
          </a:prstGeom>
          <a:gradFill>
            <a:gsLst>
              <a:gs pos="0">
                <a:srgbClr val="01A8BF">
                  <a:alpha val="0"/>
                </a:srgbClr>
              </a:gs>
              <a:gs pos="71000">
                <a:srgbClr val="01A8BF">
                  <a:alpha val="50000"/>
                </a:srgbClr>
              </a:gs>
              <a:gs pos="100000">
                <a:srgbClr val="01A8BF">
                  <a:alpha val="66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HART2">
            <a:extLst>
              <a:ext uri="{FF2B5EF4-FFF2-40B4-BE49-F238E27FC236}">
                <a16:creationId xmlns:a16="http://schemas.microsoft.com/office/drawing/2014/main" id="{6F2A9659-025B-BEEA-3756-4A0F63F447BE}"/>
              </a:ext>
            </a:extLst>
          </p:cNvPr>
          <p:cNvGraphicFramePr/>
          <p:nvPr>
            <p:extLst>
              <p:ext uri="{D42A27DB-BD31-4B8C-83A1-F6EECF244321}">
                <p14:modId xmlns:p14="http://schemas.microsoft.com/office/powerpoint/2010/main" val="1074821031"/>
              </p:ext>
            </p:extLst>
          </p:nvPr>
        </p:nvGraphicFramePr>
        <p:xfrm>
          <a:off x="-33030" y="1340523"/>
          <a:ext cx="12849726" cy="4756482"/>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Rounded Corners 11">
            <a:extLst>
              <a:ext uri="{FF2B5EF4-FFF2-40B4-BE49-F238E27FC236}">
                <a16:creationId xmlns:a16="http://schemas.microsoft.com/office/drawing/2014/main" id="{D5FCC91D-6D4F-4EDD-F22C-DFB308AE4F1D}"/>
              </a:ext>
            </a:extLst>
          </p:cNvPr>
          <p:cNvSpPr/>
          <p:nvPr/>
        </p:nvSpPr>
        <p:spPr>
          <a:xfrm>
            <a:off x="2150386" y="5847970"/>
            <a:ext cx="1162793"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1A8BF"/>
                </a:solidFill>
                <a:effectLst>
                  <a:glow rad="38100">
                    <a:srgbClr val="01A8BF">
                      <a:alpha val="21000"/>
                    </a:srgbClr>
                  </a:glow>
                  <a:outerShdw blurRad="660400" dist="76200" dir="5340000" algn="tl">
                    <a:srgbClr val="000000">
                      <a:alpha val="43137"/>
                    </a:srgbClr>
                  </a:outerShdw>
                </a:effectLst>
                <a:uLnTx/>
                <a:uFillTx/>
                <a:latin typeface="Calibri" panose="020F0502020204030204"/>
                <a:ea typeface="+mn-ea"/>
                <a:cs typeface="+mn-cs"/>
              </a:rPr>
              <a:t>2020</a:t>
            </a:r>
            <a:endParaRPr kumimoji="0" lang="ru-RU" sz="3200" b="0" i="0" u="none" strike="noStrike" kern="1200" cap="none" spc="0" normalizeH="0" baseline="0" noProof="0" dirty="0">
              <a:ln>
                <a:noFill/>
              </a:ln>
              <a:solidFill>
                <a:srgbClr val="01A8BF"/>
              </a:solidFill>
              <a:effectLst>
                <a:glow rad="38100">
                  <a:srgbClr val="01A8BF">
                    <a:alpha val="21000"/>
                  </a:srgbClr>
                </a:glow>
                <a:outerShdw blurRad="660400" dist="76200" dir="5340000" algn="tl">
                  <a:srgbClr val="000000">
                    <a:alpha val="43137"/>
                  </a:srgbClr>
                </a:outerShdw>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2AF2C6E7-B97A-FE09-62F0-F82C51215105}"/>
              </a:ext>
            </a:extLst>
          </p:cNvPr>
          <p:cNvSpPr/>
          <p:nvPr/>
        </p:nvSpPr>
        <p:spPr>
          <a:xfrm>
            <a:off x="3997118" y="5847974"/>
            <a:ext cx="1162793"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1A8BF"/>
                </a:solidFill>
                <a:effectLst>
                  <a:glow rad="38100">
                    <a:srgbClr val="01A8BF">
                      <a:alpha val="21000"/>
                    </a:srgbClr>
                  </a:glow>
                  <a:outerShdw blurRad="660400" dist="76200" dir="5340000" algn="tl">
                    <a:srgbClr val="000000">
                      <a:alpha val="43137"/>
                    </a:srgbClr>
                  </a:outerShdw>
                </a:effectLst>
                <a:uLnTx/>
                <a:uFillTx/>
                <a:latin typeface="Calibri" panose="020F0502020204030204"/>
                <a:ea typeface="+mn-ea"/>
                <a:cs typeface="+mn-cs"/>
              </a:rPr>
              <a:t>2021</a:t>
            </a:r>
            <a:endParaRPr kumimoji="0" lang="ru-RU" sz="3200" b="0" i="0" u="none" strike="noStrike" kern="1200" cap="none" spc="0" normalizeH="0" baseline="0" noProof="0" dirty="0">
              <a:ln>
                <a:noFill/>
              </a:ln>
              <a:solidFill>
                <a:srgbClr val="01A8BF"/>
              </a:solidFill>
              <a:effectLst>
                <a:glow rad="38100">
                  <a:srgbClr val="01A8BF">
                    <a:alpha val="21000"/>
                  </a:srgbClr>
                </a:glow>
                <a:outerShdw blurRad="660400" dist="76200" dir="5340000" algn="tl">
                  <a:srgbClr val="000000">
                    <a:alpha val="43137"/>
                  </a:srgbClr>
                </a:outerShdw>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78973C70-E3D4-D046-92FE-9F765AB4B9EC}"/>
              </a:ext>
            </a:extLst>
          </p:cNvPr>
          <p:cNvSpPr/>
          <p:nvPr/>
        </p:nvSpPr>
        <p:spPr>
          <a:xfrm>
            <a:off x="5840154" y="5847973"/>
            <a:ext cx="1162793"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1A8BF"/>
                </a:solidFill>
                <a:effectLst>
                  <a:glow rad="38100">
                    <a:srgbClr val="01A8BF">
                      <a:alpha val="21000"/>
                    </a:srgbClr>
                  </a:glow>
                  <a:outerShdw blurRad="660400" dist="76200" dir="5340000" algn="tl">
                    <a:srgbClr val="000000">
                      <a:alpha val="43137"/>
                    </a:srgbClr>
                  </a:outerShdw>
                </a:effectLst>
                <a:uLnTx/>
                <a:uFillTx/>
                <a:latin typeface="Calibri" panose="020F0502020204030204"/>
                <a:ea typeface="+mn-ea"/>
                <a:cs typeface="+mn-cs"/>
              </a:rPr>
              <a:t>2022</a:t>
            </a:r>
            <a:endParaRPr kumimoji="0" lang="ru-RU" sz="3200" b="0" i="0" u="none" strike="noStrike" kern="1200" cap="none" spc="0" normalizeH="0" baseline="0" noProof="0" dirty="0">
              <a:ln>
                <a:noFill/>
              </a:ln>
              <a:solidFill>
                <a:srgbClr val="01A8BF"/>
              </a:solidFill>
              <a:effectLst>
                <a:glow rad="38100">
                  <a:srgbClr val="01A8BF">
                    <a:alpha val="21000"/>
                  </a:srgbClr>
                </a:glow>
                <a:outerShdw blurRad="660400" dist="76200" dir="5340000" algn="tl">
                  <a:srgbClr val="000000">
                    <a:alpha val="43137"/>
                  </a:srgbClr>
                </a:outerShdw>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7F819A0F-43D5-9B41-E699-CB6BCA336815}"/>
              </a:ext>
            </a:extLst>
          </p:cNvPr>
          <p:cNvSpPr/>
          <p:nvPr/>
        </p:nvSpPr>
        <p:spPr>
          <a:xfrm>
            <a:off x="7683190" y="5847972"/>
            <a:ext cx="1162793"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1A8BF"/>
                </a:solidFill>
                <a:effectLst>
                  <a:glow rad="38100">
                    <a:srgbClr val="01A8BF">
                      <a:alpha val="21000"/>
                    </a:srgbClr>
                  </a:glow>
                  <a:outerShdw blurRad="660400" dist="76200" dir="5340000" algn="tl">
                    <a:srgbClr val="000000">
                      <a:alpha val="43137"/>
                    </a:srgbClr>
                  </a:outerShdw>
                </a:effectLst>
                <a:uLnTx/>
                <a:uFillTx/>
                <a:latin typeface="Calibri" panose="020F0502020204030204"/>
                <a:ea typeface="+mn-ea"/>
                <a:cs typeface="+mn-cs"/>
              </a:rPr>
              <a:t>2023</a:t>
            </a:r>
            <a:endParaRPr kumimoji="0" lang="ru-RU" sz="3200" b="0" i="0" u="none" strike="noStrike" kern="1200" cap="none" spc="0" normalizeH="0" baseline="0" noProof="0" dirty="0">
              <a:ln>
                <a:noFill/>
              </a:ln>
              <a:solidFill>
                <a:srgbClr val="01A8BF"/>
              </a:solidFill>
              <a:effectLst>
                <a:glow rad="38100">
                  <a:srgbClr val="01A8BF">
                    <a:alpha val="21000"/>
                  </a:srgbClr>
                </a:glow>
                <a:outerShdw blurRad="660400" dist="76200" dir="5340000" algn="tl">
                  <a:srgbClr val="000000">
                    <a:alpha val="43137"/>
                  </a:srgbClr>
                </a:outerShdw>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A8A827C4-9A43-2B67-C4AC-3E55A1554B36}"/>
              </a:ext>
            </a:extLst>
          </p:cNvPr>
          <p:cNvSpPr/>
          <p:nvPr/>
        </p:nvSpPr>
        <p:spPr>
          <a:xfrm>
            <a:off x="9526226" y="5847971"/>
            <a:ext cx="1162793"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1A8BF"/>
                </a:solidFill>
                <a:effectLst>
                  <a:glow rad="38100">
                    <a:srgbClr val="01A8BF">
                      <a:alpha val="21000"/>
                    </a:srgbClr>
                  </a:glow>
                  <a:outerShdw blurRad="660400" dist="76200" dir="5340000" algn="tl">
                    <a:srgbClr val="000000">
                      <a:alpha val="43137"/>
                    </a:srgbClr>
                  </a:outerShdw>
                </a:effectLst>
                <a:uLnTx/>
                <a:uFillTx/>
                <a:latin typeface="Calibri" panose="020F0502020204030204"/>
                <a:ea typeface="+mn-ea"/>
                <a:cs typeface="+mn-cs"/>
              </a:rPr>
              <a:t>2024</a:t>
            </a:r>
            <a:endParaRPr kumimoji="0" lang="ru-RU" sz="3200" b="0" i="0" u="none" strike="noStrike" kern="1200" cap="none" spc="0" normalizeH="0" baseline="0" noProof="0" dirty="0">
              <a:ln>
                <a:noFill/>
              </a:ln>
              <a:solidFill>
                <a:srgbClr val="01A8BF"/>
              </a:solidFill>
              <a:effectLst>
                <a:glow rad="38100">
                  <a:srgbClr val="01A8BF">
                    <a:alpha val="21000"/>
                  </a:srgbClr>
                </a:glow>
                <a:outerShdw blurRad="660400" dist="76200" dir="5340000" algn="tl">
                  <a:srgbClr val="000000">
                    <a:alpha val="43137"/>
                  </a:srgbClr>
                </a:outerShdw>
              </a:effectLst>
              <a:uLnTx/>
              <a:uFillTx/>
              <a:latin typeface="Calibri" panose="020F0502020204030204"/>
              <a:ea typeface="+mn-ea"/>
              <a:cs typeface="+mn-cs"/>
            </a:endParaRPr>
          </a:p>
        </p:txBody>
      </p:sp>
      <p:grpSp>
        <p:nvGrpSpPr>
          <p:cNvPr id="66" name="gas oil">
            <a:extLst>
              <a:ext uri="{FF2B5EF4-FFF2-40B4-BE49-F238E27FC236}">
                <a16:creationId xmlns:a16="http://schemas.microsoft.com/office/drawing/2014/main" id="{6EF1CAE0-9D49-899C-49D0-0C05381E2239}"/>
              </a:ext>
            </a:extLst>
          </p:cNvPr>
          <p:cNvGrpSpPr/>
          <p:nvPr/>
        </p:nvGrpSpPr>
        <p:grpSpPr>
          <a:xfrm>
            <a:off x="196431" y="741606"/>
            <a:ext cx="4733066" cy="2390522"/>
            <a:chOff x="387804" y="741606"/>
            <a:chExt cx="4733066" cy="2390522"/>
          </a:xfrm>
        </p:grpSpPr>
        <p:sp>
          <p:nvSpPr>
            <p:cNvPr id="10" name="Rectangle: Rounded Corners 9">
              <a:extLst>
                <a:ext uri="{FF2B5EF4-FFF2-40B4-BE49-F238E27FC236}">
                  <a16:creationId xmlns:a16="http://schemas.microsoft.com/office/drawing/2014/main" id="{71A553B4-60DE-BBD8-D519-1430640CFD51}"/>
                </a:ext>
              </a:extLst>
            </p:cNvPr>
            <p:cNvSpPr/>
            <p:nvPr/>
          </p:nvSpPr>
          <p:spPr>
            <a:xfrm>
              <a:off x="387804" y="741606"/>
              <a:ext cx="2237874" cy="760995"/>
            </a:xfrm>
            <a:prstGeom prst="roundRect">
              <a:avLst/>
            </a:prstGeom>
            <a:gradFill>
              <a:gsLst>
                <a:gs pos="0">
                  <a:schemeClr val="tx1">
                    <a:alpha val="64000"/>
                    <a:lumMod val="65000"/>
                    <a:lumOff val="35000"/>
                  </a:schemeClr>
                </a:gs>
                <a:gs pos="70000">
                  <a:schemeClr val="tx1"/>
                </a:gs>
              </a:gsLst>
              <a:lin ang="5400000" scaled="1"/>
            </a:grad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1A8BF"/>
                  </a:solidFill>
                  <a:effectLst>
                    <a:glow rad="355600">
                      <a:srgbClr val="01A8BF">
                        <a:alpha val="29000"/>
                      </a:srgbClr>
                    </a:glow>
                    <a:outerShdw blurRad="660400" dist="76200" dir="5340000" algn="tl">
                      <a:srgbClr val="000000">
                        <a:alpha val="43137"/>
                      </a:srgbClr>
                    </a:outerShdw>
                  </a:effectLst>
                  <a:uLnTx/>
                  <a:uFillTx/>
                  <a:latin typeface="Calibri" panose="020F0502020204030204"/>
                  <a:ea typeface="+mn-ea"/>
                  <a:cs typeface="+mn-cs"/>
                </a:rPr>
                <a:t>GAS OIL</a:t>
              </a:r>
              <a:endParaRPr kumimoji="0" lang="ru-RU" sz="2400" b="0" i="0" u="none" strike="noStrike" kern="1200" cap="none" spc="0" normalizeH="0" baseline="0" noProof="0" dirty="0">
                <a:ln>
                  <a:noFill/>
                </a:ln>
                <a:solidFill>
                  <a:srgbClr val="01A8BF"/>
                </a:solidFill>
                <a:effectLst>
                  <a:glow rad="355600">
                    <a:srgbClr val="01A8BF">
                      <a:alpha val="29000"/>
                    </a:srgbClr>
                  </a:glow>
                  <a:outerShdw blurRad="660400" dist="76200" dir="5340000" algn="tl">
                    <a:srgbClr val="000000">
                      <a:alpha val="43137"/>
                    </a:srgbClr>
                  </a:outerShdw>
                </a:effectLst>
                <a:uLnTx/>
                <a:uFillTx/>
                <a:latin typeface="Calibri" panose="020F0502020204030204"/>
                <a:ea typeface="+mn-ea"/>
                <a:cs typeface="+mn-cs"/>
              </a:endParaRPr>
            </a:p>
          </p:txBody>
        </p:sp>
        <p:sp>
          <p:nvSpPr>
            <p:cNvPr id="19" name="Isosceles Triangle 18">
              <a:extLst>
                <a:ext uri="{FF2B5EF4-FFF2-40B4-BE49-F238E27FC236}">
                  <a16:creationId xmlns:a16="http://schemas.microsoft.com/office/drawing/2014/main" id="{D5DA088E-B426-F57E-EE17-F2D09CDB02B6}"/>
                </a:ext>
              </a:extLst>
            </p:cNvPr>
            <p:cNvSpPr/>
            <p:nvPr/>
          </p:nvSpPr>
          <p:spPr>
            <a:xfrm>
              <a:off x="665338" y="2367210"/>
              <a:ext cx="288758" cy="223497"/>
            </a:xfrm>
            <a:prstGeom prst="triangle">
              <a:avLst/>
            </a:prstGeom>
            <a:solidFill>
              <a:srgbClr val="01A8BF"/>
            </a:solidFill>
            <a:effectLst>
              <a:glow rad="368300">
                <a:srgbClr val="01A8BF">
                  <a:alpha val="20000"/>
                </a:srgbClr>
              </a:glow>
              <a:outerShdw blurRad="558800" dist="50800" dir="5400000" sx="61000" sy="61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966CCFFB-6768-C89A-2535-F0604E544229}"/>
                </a:ext>
              </a:extLst>
            </p:cNvPr>
            <p:cNvSpPr txBox="1"/>
            <p:nvPr/>
          </p:nvSpPr>
          <p:spPr>
            <a:xfrm>
              <a:off x="986182" y="2335127"/>
              <a:ext cx="13314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A8BF"/>
                  </a:solidFill>
                  <a:effectLst>
                    <a:glow rad="393700">
                      <a:srgbClr val="01A8BF">
                        <a:alpha val="26000"/>
                      </a:srgbClr>
                    </a:glow>
                    <a:outerShdw blurRad="50800" dist="50800" dir="5400000" sx="20000" sy="20000" algn="ctr" rotWithShape="0">
                      <a:srgbClr val="000000">
                        <a:alpha val="43137"/>
                      </a:srgbClr>
                    </a:outerShdw>
                  </a:effectLst>
                  <a:uLnTx/>
                  <a:uFillTx/>
                  <a:latin typeface="Calibri" panose="020F0502020204030204"/>
                  <a:ea typeface="+mn-ea"/>
                  <a:cs typeface="+mn-cs"/>
                </a:rPr>
                <a:t>53.85%</a:t>
              </a:r>
              <a:endParaRPr kumimoji="0" lang="ru-RU" sz="1800" b="0" i="0" u="none" strike="noStrike" kern="1200" cap="none" spc="0" normalizeH="0" baseline="0" noProof="0" dirty="0">
                <a:ln>
                  <a:noFill/>
                </a:ln>
                <a:solidFill>
                  <a:srgbClr val="01A8BF"/>
                </a:solidFill>
                <a:effectLst>
                  <a:glow rad="393700">
                    <a:srgbClr val="01A8BF">
                      <a:alpha val="26000"/>
                    </a:srgbClr>
                  </a:glow>
                  <a:outerShdw blurRad="50800" dist="50800" dir="5400000" sx="20000" sy="20000" algn="ctr" rotWithShape="0">
                    <a:srgbClr val="000000">
                      <a:alpha val="43137"/>
                    </a:srgbClr>
                  </a:outerShdw>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A53861AD-D458-CE01-175C-1E6D1F1032A4}"/>
                </a:ext>
              </a:extLst>
            </p:cNvPr>
            <p:cNvSpPr/>
            <p:nvPr/>
          </p:nvSpPr>
          <p:spPr>
            <a:xfrm>
              <a:off x="1307025" y="2745570"/>
              <a:ext cx="1010652" cy="386558"/>
            </a:xfrm>
            <a:prstGeom prst="roundRect">
              <a:avLst/>
            </a:prstGeom>
            <a:gradFill>
              <a:gsLst>
                <a:gs pos="0">
                  <a:schemeClr val="tx1">
                    <a:alpha val="64000"/>
                    <a:lumMod val="65000"/>
                    <a:lumOff val="35000"/>
                  </a:schemeClr>
                </a:gs>
                <a:gs pos="70000">
                  <a:schemeClr val="tx1"/>
                </a:gs>
              </a:gsLst>
              <a:lin ang="5400000" scaled="1"/>
            </a:grad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1A8BF"/>
                  </a:solidFill>
                  <a:effectLst>
                    <a:glow rad="355600">
                      <a:srgbClr val="01A8BF">
                        <a:alpha val="29000"/>
                      </a:srgbClr>
                    </a:glow>
                    <a:outerShdw blurRad="660400" dist="76200" dir="5340000" algn="tl">
                      <a:srgbClr val="000000">
                        <a:alpha val="43137"/>
                      </a:srgbClr>
                    </a:outerShdw>
                  </a:effectLst>
                  <a:latin typeface="Calibri" panose="020F0502020204030204"/>
                </a:rPr>
                <a:t>‘22 VS ‘23</a:t>
              </a:r>
              <a:endParaRPr kumimoji="0" lang="ru-RU" sz="1400" b="0" i="0" u="none" strike="noStrike" kern="1200" cap="none" spc="0" normalizeH="0" baseline="0" noProof="0" dirty="0">
                <a:ln>
                  <a:noFill/>
                </a:ln>
                <a:solidFill>
                  <a:srgbClr val="01A8BF"/>
                </a:solidFill>
                <a:effectLst>
                  <a:glow rad="355600">
                    <a:srgbClr val="01A8BF">
                      <a:alpha val="29000"/>
                    </a:srgbClr>
                  </a:glow>
                  <a:outerShdw blurRad="660400" dist="76200" dir="5340000" algn="tl">
                    <a:srgbClr val="000000">
                      <a:alpha val="43137"/>
                    </a:srgbClr>
                  </a:outerShdw>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AF188C59-E56B-817E-A24A-E2C4CE38178C}"/>
                </a:ext>
              </a:extLst>
            </p:cNvPr>
            <p:cNvSpPr txBox="1"/>
            <p:nvPr/>
          </p:nvSpPr>
          <p:spPr>
            <a:xfrm>
              <a:off x="505879" y="1425385"/>
              <a:ext cx="4614991" cy="923330"/>
            </a:xfrm>
            <a:prstGeom prst="rect">
              <a:avLst/>
            </a:prstGeom>
            <a:noFill/>
            <a:effectLst>
              <a:glow>
                <a:schemeClr val="accent1"/>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glow>
                      <a:srgbClr val="4472C4"/>
                    </a:glow>
                  </a:effectLst>
                  <a:uLnTx/>
                  <a:uFillTx/>
                  <a:latin typeface="Mongolian Baiti" panose="03000500000000000000" pitchFamily="66" charset="0"/>
                  <a:ea typeface="+mn-ea"/>
                  <a:cs typeface="Mongolian Baiti" panose="03000500000000000000" pitchFamily="66" charset="0"/>
                </a:rPr>
                <a:t>1610</a:t>
              </a:r>
              <a:r>
                <a:rPr lang="en-US" sz="5400" b="1" dirty="0">
                  <a:solidFill>
                    <a:prstClr val="white"/>
                  </a:solidFill>
                  <a:effectLst>
                    <a:glow>
                      <a:srgbClr val="4472C4"/>
                    </a:glow>
                  </a:effectLst>
                  <a:latin typeface="Mongolian Baiti" panose="03000500000000000000" pitchFamily="66" charset="0"/>
                  <a:cs typeface="Mongolian Baiti" panose="03000500000000000000" pitchFamily="66" charset="0"/>
                </a:rPr>
                <a:t> Million </a:t>
              </a:r>
              <a:r>
                <a:rPr lang="en-US" b="1" dirty="0">
                  <a:solidFill>
                    <a:prstClr val="white"/>
                  </a:solidFill>
                  <a:effectLst>
                    <a:glow>
                      <a:srgbClr val="4472C4"/>
                    </a:glow>
                  </a:effectLst>
                  <a:latin typeface="Mongolian Baiti" panose="03000500000000000000" pitchFamily="66" charset="0"/>
                  <a:cs typeface="Mongolian Baiti" panose="03000500000000000000" pitchFamily="66" charset="0"/>
                </a:rPr>
                <a:t>Barrels</a:t>
              </a:r>
              <a:endParaRPr kumimoji="0" lang="ru-RU" sz="5400" b="1" i="0" u="none" strike="noStrike" kern="1200" cap="none" spc="0" normalizeH="0" baseline="0" noProof="0" dirty="0">
                <a:ln>
                  <a:noFill/>
                </a:ln>
                <a:solidFill>
                  <a:prstClr val="white"/>
                </a:solidFill>
                <a:effectLst>
                  <a:glow>
                    <a:srgbClr val="4472C4"/>
                  </a:glow>
                </a:effectLst>
                <a:uLnTx/>
                <a:uFillTx/>
                <a:latin typeface="Calibri" panose="020F0502020204030204"/>
                <a:ea typeface="+mn-ea"/>
                <a:cs typeface="Mongolian Baiti" panose="03000500000000000000" pitchFamily="66" charset="0"/>
              </a:endParaRPr>
            </a:p>
          </p:txBody>
        </p:sp>
        <p:sp>
          <p:nvSpPr>
            <p:cNvPr id="44" name="TextBox 43">
              <a:extLst>
                <a:ext uri="{FF2B5EF4-FFF2-40B4-BE49-F238E27FC236}">
                  <a16:creationId xmlns:a16="http://schemas.microsoft.com/office/drawing/2014/main" id="{955682EB-7C89-5BE6-52D5-FE81C9EE752D}"/>
                </a:ext>
              </a:extLst>
            </p:cNvPr>
            <p:cNvSpPr txBox="1"/>
            <p:nvPr/>
          </p:nvSpPr>
          <p:spPr>
            <a:xfrm>
              <a:off x="1964750" y="2259204"/>
              <a:ext cx="2338493"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Your Trusted Partner in Global Trade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Building the World</a:t>
              </a:r>
              <a:endParaRPr kumimoji="0" lang="ru-RU"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45" name="Picture 44">
            <a:extLst>
              <a:ext uri="{FF2B5EF4-FFF2-40B4-BE49-F238E27FC236}">
                <a16:creationId xmlns:a16="http://schemas.microsoft.com/office/drawing/2014/main" id="{139DDA62-EA8D-6DAE-BD64-53B616F57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157" y="473242"/>
            <a:ext cx="459855" cy="308103"/>
          </a:xfrm>
          <a:prstGeom prst="rect">
            <a:avLst/>
          </a:prstGeom>
        </p:spPr>
      </p:pic>
      <p:pic>
        <p:nvPicPr>
          <p:cNvPr id="46" name="Picture 45">
            <a:extLst>
              <a:ext uri="{FF2B5EF4-FFF2-40B4-BE49-F238E27FC236}">
                <a16:creationId xmlns:a16="http://schemas.microsoft.com/office/drawing/2014/main" id="{64F06D07-1C14-0FAD-F437-6E1A945D5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8582" y="473242"/>
            <a:ext cx="459855" cy="313180"/>
          </a:xfrm>
          <a:prstGeom prst="rect">
            <a:avLst/>
          </a:prstGeom>
        </p:spPr>
      </p:pic>
      <p:pic>
        <p:nvPicPr>
          <p:cNvPr id="47" name="Picture 46">
            <a:extLst>
              <a:ext uri="{FF2B5EF4-FFF2-40B4-BE49-F238E27FC236}">
                <a16:creationId xmlns:a16="http://schemas.microsoft.com/office/drawing/2014/main" id="{3F413CC1-3A42-B614-9C74-51CF163D67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1007" y="463984"/>
            <a:ext cx="459855" cy="315924"/>
          </a:xfrm>
          <a:prstGeom prst="rect">
            <a:avLst/>
          </a:prstGeom>
        </p:spPr>
      </p:pic>
      <p:pic>
        <p:nvPicPr>
          <p:cNvPr id="48" name="Picture 47">
            <a:extLst>
              <a:ext uri="{FF2B5EF4-FFF2-40B4-BE49-F238E27FC236}">
                <a16:creationId xmlns:a16="http://schemas.microsoft.com/office/drawing/2014/main" id="{57E232FE-16E9-9BD4-7D7E-B7DE931899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6069" y="473242"/>
            <a:ext cx="459855" cy="306666"/>
          </a:xfrm>
          <a:prstGeom prst="rect">
            <a:avLst/>
          </a:prstGeom>
        </p:spPr>
      </p:pic>
      <p:pic>
        <p:nvPicPr>
          <p:cNvPr id="49" name="Picture 48">
            <a:extLst>
              <a:ext uri="{FF2B5EF4-FFF2-40B4-BE49-F238E27FC236}">
                <a16:creationId xmlns:a16="http://schemas.microsoft.com/office/drawing/2014/main" id="{D2C2FA26-BD0C-F8D2-F01D-81A7F9AEA922}"/>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06630" y="102254"/>
            <a:ext cx="420289" cy="483404"/>
          </a:xfrm>
          <a:prstGeom prst="rect">
            <a:avLst/>
          </a:prstGeom>
        </p:spPr>
      </p:pic>
      <p:pic>
        <p:nvPicPr>
          <p:cNvPr id="50" name="Picture 49">
            <a:extLst>
              <a:ext uri="{FF2B5EF4-FFF2-40B4-BE49-F238E27FC236}">
                <a16:creationId xmlns:a16="http://schemas.microsoft.com/office/drawing/2014/main" id="{D2A0583F-639E-0228-043A-3303183807E2}"/>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65841" y="35780"/>
            <a:ext cx="730491" cy="616352"/>
          </a:xfrm>
          <a:prstGeom prst="rect">
            <a:avLst/>
          </a:prstGeom>
        </p:spPr>
      </p:pic>
      <p:sp>
        <p:nvSpPr>
          <p:cNvPr id="51" name="TextBox 50">
            <a:extLst>
              <a:ext uri="{FF2B5EF4-FFF2-40B4-BE49-F238E27FC236}">
                <a16:creationId xmlns:a16="http://schemas.microsoft.com/office/drawing/2014/main" id="{C27AC8D2-0ACF-AA33-AFB0-B905C44B9769}"/>
              </a:ext>
            </a:extLst>
          </p:cNvPr>
          <p:cNvSpPr txBox="1"/>
          <p:nvPr/>
        </p:nvSpPr>
        <p:spPr>
          <a:xfrm>
            <a:off x="9374781" y="132676"/>
            <a:ext cx="2817219"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graphicFrame>
        <p:nvGraphicFramePr>
          <p:cNvPr id="62" name="!!CHART3">
            <a:extLst>
              <a:ext uri="{FF2B5EF4-FFF2-40B4-BE49-F238E27FC236}">
                <a16:creationId xmlns:a16="http://schemas.microsoft.com/office/drawing/2014/main" id="{67BAD55B-DC47-F066-FCE6-F6858E2E1FD2}"/>
              </a:ext>
            </a:extLst>
          </p:cNvPr>
          <p:cNvGraphicFramePr/>
          <p:nvPr>
            <p:extLst>
              <p:ext uri="{D42A27DB-BD31-4B8C-83A1-F6EECF244321}">
                <p14:modId xmlns:p14="http://schemas.microsoft.com/office/powerpoint/2010/main" val="3365815781"/>
              </p:ext>
            </p:extLst>
          </p:nvPr>
        </p:nvGraphicFramePr>
        <p:xfrm>
          <a:off x="-16515" y="1340523"/>
          <a:ext cx="12849726" cy="475648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4" name="!!CHART1">
            <a:extLst>
              <a:ext uri="{FF2B5EF4-FFF2-40B4-BE49-F238E27FC236}">
                <a16:creationId xmlns:a16="http://schemas.microsoft.com/office/drawing/2014/main" id="{64C2EE58-400C-9DCC-7C92-7BA749FD6CE7}"/>
              </a:ext>
            </a:extLst>
          </p:cNvPr>
          <p:cNvGraphicFramePr/>
          <p:nvPr>
            <p:extLst>
              <p:ext uri="{D42A27DB-BD31-4B8C-83A1-F6EECF244321}">
                <p14:modId xmlns:p14="http://schemas.microsoft.com/office/powerpoint/2010/main" val="2733917509"/>
              </p:ext>
            </p:extLst>
          </p:nvPr>
        </p:nvGraphicFramePr>
        <p:xfrm>
          <a:off x="-33030" y="1340523"/>
          <a:ext cx="12849726" cy="4756482"/>
        </p:xfrm>
        <a:graphic>
          <a:graphicData uri="http://schemas.openxmlformats.org/drawingml/2006/chart">
            <c:chart xmlns:c="http://schemas.openxmlformats.org/drawingml/2006/chart" xmlns:r="http://schemas.openxmlformats.org/officeDocument/2006/relationships" r:id="rId12"/>
          </a:graphicData>
        </a:graphic>
      </p:graphicFrame>
      <p:sp>
        <p:nvSpPr>
          <p:cNvPr id="84" name="TextBox 83">
            <a:hlinkClick r:id="rId13" action="ppaction://hlinksldjump"/>
            <a:extLst>
              <a:ext uri="{FF2B5EF4-FFF2-40B4-BE49-F238E27FC236}">
                <a16:creationId xmlns:a16="http://schemas.microsoft.com/office/drawing/2014/main" id="{DB29C2C6-9FA9-C4A8-E25F-4025895F6A95}"/>
              </a:ext>
            </a:extLst>
          </p:cNvPr>
          <p:cNvSpPr txBox="1"/>
          <p:nvPr/>
        </p:nvSpPr>
        <p:spPr>
          <a:xfrm>
            <a:off x="3431237" y="357752"/>
            <a:ext cx="175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52B68E"/>
                </a:solidFill>
                <a:effectLst>
                  <a:glow rad="139700">
                    <a:srgbClr val="52B68E">
                      <a:alpha val="29000"/>
                    </a:srgbClr>
                  </a:glow>
                </a:effectLst>
                <a:uLnTx/>
                <a:uFillTx/>
                <a:latin typeface="Calibri" panose="020F0502020204030204"/>
                <a:ea typeface="+mn-ea"/>
                <a:cs typeface="+mn-cs"/>
              </a:rPr>
              <a:t>JET AI FUEL</a:t>
            </a:r>
            <a:endParaRPr kumimoji="0" lang="ru-RU" sz="2400" b="0" i="0" u="sng" strike="noStrike" kern="1200" cap="none" spc="0" normalizeH="0" baseline="0" noProof="0" dirty="0">
              <a:ln>
                <a:noFill/>
              </a:ln>
              <a:solidFill>
                <a:srgbClr val="52B68E"/>
              </a:solidFill>
              <a:effectLst>
                <a:glow rad="139700">
                  <a:srgbClr val="52B68E">
                    <a:alpha val="29000"/>
                  </a:srgbClr>
                </a:glow>
              </a:effectLst>
              <a:uLnTx/>
              <a:uFillTx/>
              <a:latin typeface="Calibri" panose="020F0502020204030204"/>
              <a:ea typeface="+mn-ea"/>
              <a:cs typeface="+mn-cs"/>
            </a:endParaRPr>
          </a:p>
        </p:txBody>
      </p:sp>
      <p:sp>
        <p:nvSpPr>
          <p:cNvPr id="85" name="TextBox 84">
            <a:hlinkClick r:id="rId14" action="ppaction://hlinksldjump"/>
            <a:extLst>
              <a:ext uri="{FF2B5EF4-FFF2-40B4-BE49-F238E27FC236}">
                <a16:creationId xmlns:a16="http://schemas.microsoft.com/office/drawing/2014/main" id="{276E8C9A-C98E-F57A-CE1D-3F1764BE7ED0}"/>
              </a:ext>
            </a:extLst>
          </p:cNvPr>
          <p:cNvSpPr txBox="1"/>
          <p:nvPr/>
        </p:nvSpPr>
        <p:spPr>
          <a:xfrm>
            <a:off x="5189967" y="357751"/>
            <a:ext cx="12818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1A8BF"/>
                </a:solidFill>
                <a:effectLst>
                  <a:glow rad="139700">
                    <a:srgbClr val="01A8BF">
                      <a:alpha val="29000"/>
                    </a:srgbClr>
                  </a:glow>
                </a:effectLst>
                <a:uLnTx/>
                <a:uFillTx/>
                <a:latin typeface="Calibri" panose="020F0502020204030204"/>
                <a:ea typeface="+mn-ea"/>
                <a:cs typeface="+mn-cs"/>
              </a:rPr>
              <a:t>GAS OIL</a:t>
            </a:r>
            <a:endParaRPr kumimoji="0" lang="ru-RU" sz="2400" b="0" i="0" u="sng" strike="noStrike" kern="1200" cap="none" spc="0" normalizeH="0" baseline="0" noProof="0" dirty="0">
              <a:ln>
                <a:noFill/>
              </a:ln>
              <a:solidFill>
                <a:srgbClr val="01A8BF"/>
              </a:solidFill>
              <a:effectLst>
                <a:glow rad="139700">
                  <a:srgbClr val="01A8BF">
                    <a:alpha val="29000"/>
                  </a:srgbClr>
                </a:glow>
              </a:effectLst>
              <a:uLnTx/>
              <a:uFillTx/>
              <a:latin typeface="Calibri" panose="020F0502020204030204"/>
              <a:ea typeface="+mn-ea"/>
              <a:cs typeface="+mn-cs"/>
            </a:endParaRPr>
          </a:p>
        </p:txBody>
      </p:sp>
      <p:sp>
        <p:nvSpPr>
          <p:cNvPr id="86" name="TextBox 85">
            <a:hlinkClick r:id="rId15" action="ppaction://hlinksldjump"/>
            <a:extLst>
              <a:ext uri="{FF2B5EF4-FFF2-40B4-BE49-F238E27FC236}">
                <a16:creationId xmlns:a16="http://schemas.microsoft.com/office/drawing/2014/main" id="{8CC6D64E-8569-C51B-DF1E-AD9412B6794B}"/>
              </a:ext>
            </a:extLst>
          </p:cNvPr>
          <p:cNvSpPr txBox="1"/>
          <p:nvPr/>
        </p:nvSpPr>
        <p:spPr>
          <a:xfrm>
            <a:off x="6522891" y="348695"/>
            <a:ext cx="2367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6B34A2"/>
                </a:solidFill>
                <a:effectLst>
                  <a:glow rad="139700">
                    <a:srgbClr val="6B34A2">
                      <a:alpha val="29000"/>
                    </a:srgbClr>
                  </a:glow>
                </a:effectLst>
                <a:uLnTx/>
                <a:uFillTx/>
                <a:latin typeface="Calibri" panose="020F0502020204030204"/>
                <a:ea typeface="+mn-ea"/>
                <a:cs typeface="+mn-cs"/>
              </a:rPr>
              <a:t>CRUDE OIL</a:t>
            </a:r>
            <a:endParaRPr kumimoji="0" lang="ru-RU" sz="2400" b="0" i="0" u="sng" strike="noStrike" kern="1200" cap="none" spc="0" normalizeH="0" baseline="0" noProof="0" dirty="0">
              <a:ln>
                <a:noFill/>
              </a:ln>
              <a:solidFill>
                <a:srgbClr val="6B34A2"/>
              </a:solidFill>
              <a:effectLst>
                <a:glow rad="139700">
                  <a:srgbClr val="6B34A2">
                    <a:alpha val="29000"/>
                  </a:srgbClr>
                </a:glo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9109051-AC6D-2475-9FDC-10CF15400FDE}"/>
              </a:ext>
            </a:extLst>
          </p:cNvPr>
          <p:cNvSpPr txBox="1"/>
          <p:nvPr/>
        </p:nvSpPr>
        <p:spPr>
          <a:xfrm>
            <a:off x="1954004" y="2739368"/>
            <a:ext cx="2338493" cy="400110"/>
          </a:xfrm>
          <a:prstGeom prst="rect">
            <a:avLst/>
          </a:prstGeom>
          <a:noFill/>
        </p:spPr>
        <p:txBody>
          <a:bodyPr wrap="square">
            <a:spAutoFit/>
          </a:bodyPr>
          <a:lstStyle/>
          <a:p>
            <a:pPr algn="r"/>
            <a:r>
              <a:rPr lang="en-US" sz="2000" b="1" dirty="0">
                <a:solidFill>
                  <a:srgbClr val="01A7BF"/>
                </a:solidFill>
                <a:latin typeface="Poppins" panose="00000500000000000000" pitchFamily="2" charset="0"/>
                <a:cs typeface="Poppins" panose="00000500000000000000" pitchFamily="2" charset="0"/>
              </a:rPr>
              <a:t>2.33$ </a:t>
            </a:r>
            <a:r>
              <a:rPr lang="en-US" sz="1050" b="1" dirty="0">
                <a:solidFill>
                  <a:schemeClr val="bg1"/>
                </a:solidFill>
                <a:latin typeface="Poppins" panose="00000500000000000000" pitchFamily="2" charset="0"/>
                <a:cs typeface="Poppins" panose="00000500000000000000" pitchFamily="2" charset="0"/>
              </a:rPr>
              <a:t>per</a:t>
            </a:r>
            <a:r>
              <a:rPr lang="en-US" sz="2000" b="1" dirty="0">
                <a:solidFill>
                  <a:schemeClr val="bg1"/>
                </a:solidFill>
                <a:latin typeface="Poppins" panose="00000500000000000000" pitchFamily="2" charset="0"/>
                <a:cs typeface="Poppins" panose="00000500000000000000" pitchFamily="2" charset="0"/>
              </a:rPr>
              <a:t> BARREL</a:t>
            </a:r>
            <a:endParaRPr lang="en-US" sz="2000" b="1" dirty="0">
              <a:solidFill>
                <a:srgbClr val="09C718"/>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195707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2022 SALES">
            <a:extLst>
              <a:ext uri="{FF2B5EF4-FFF2-40B4-BE49-F238E27FC236}">
                <a16:creationId xmlns:a16="http://schemas.microsoft.com/office/drawing/2014/main" id="{BE80F19B-C93C-9958-3432-97D51DB8DADA}"/>
              </a:ext>
            </a:extLst>
          </p:cNvPr>
          <p:cNvGrpSpPr/>
          <p:nvPr/>
        </p:nvGrpSpPr>
        <p:grpSpPr>
          <a:xfrm>
            <a:off x="196431" y="-2479248"/>
            <a:ext cx="4307305" cy="2418350"/>
            <a:chOff x="368969" y="224589"/>
            <a:chExt cx="4307305" cy="2418350"/>
          </a:xfrm>
          <a:noFill/>
        </p:grpSpPr>
        <p:sp>
          <p:nvSpPr>
            <p:cNvPr id="20" name="Rectangle: Rounded Corners 19">
              <a:extLst>
                <a:ext uri="{FF2B5EF4-FFF2-40B4-BE49-F238E27FC236}">
                  <a16:creationId xmlns:a16="http://schemas.microsoft.com/office/drawing/2014/main" id="{61115E3C-3B56-13C4-7038-3504D89B59F2}"/>
                </a:ext>
              </a:extLst>
            </p:cNvPr>
            <p:cNvSpPr/>
            <p:nvPr/>
          </p:nvSpPr>
          <p:spPr>
            <a:xfrm>
              <a:off x="368969" y="224589"/>
              <a:ext cx="2237874" cy="760995"/>
            </a:xfrm>
            <a:prstGeom prst="roundRect">
              <a:avLst/>
            </a:prstGeom>
            <a:grp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noFill/>
                  <a:effectLst>
                    <a:glow rad="355600">
                      <a:srgbClr val="01A8BF">
                        <a:alpha val="29000"/>
                      </a:srgbClr>
                    </a:glow>
                    <a:outerShdw blurRad="660400" dist="76200" dir="5340000" algn="tl">
                      <a:srgbClr val="000000">
                        <a:alpha val="43137"/>
                      </a:srgbClr>
                    </a:outerShdw>
                  </a:effectLst>
                  <a:uLnTx/>
                  <a:uFillTx/>
                  <a:latin typeface="Calibri" panose="020F0502020204030204"/>
                  <a:ea typeface="+mn-ea"/>
                  <a:cs typeface="+mn-cs"/>
                </a:rPr>
                <a:t>2022 SALES</a:t>
              </a:r>
              <a:endParaRPr kumimoji="0" lang="ru-RU" sz="2400" b="0" i="0" u="none" strike="noStrike" kern="1200" cap="none" spc="0" normalizeH="0" baseline="0" noProof="0" dirty="0">
                <a:ln>
                  <a:noFill/>
                </a:ln>
                <a:noFill/>
                <a:effectLst>
                  <a:glow rad="355600">
                    <a:srgbClr val="01A8BF">
                      <a:alpha val="29000"/>
                    </a:srgbClr>
                  </a:glow>
                  <a:outerShdw blurRad="660400" dist="76200" dir="5340000" algn="tl">
                    <a:srgbClr val="000000">
                      <a:alpha val="43137"/>
                    </a:srgbClr>
                  </a:outerShdw>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38CE9C7D-03E9-A5A9-16BF-4AA613709830}"/>
                </a:ext>
              </a:extLst>
            </p:cNvPr>
            <p:cNvSpPr txBox="1"/>
            <p:nvPr/>
          </p:nvSpPr>
          <p:spPr>
            <a:xfrm>
              <a:off x="537410" y="927523"/>
              <a:ext cx="4138864" cy="923330"/>
            </a:xfrm>
            <a:prstGeom prst="rect">
              <a:avLst/>
            </a:prstGeom>
            <a:grpFill/>
            <a:ln>
              <a:noFill/>
            </a:ln>
            <a:effectLst>
              <a:glow>
                <a:schemeClr val="accent1"/>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noFill/>
                  <a:effectLst>
                    <a:glow>
                      <a:srgbClr val="4472C4"/>
                    </a:glow>
                  </a:effectLst>
                  <a:uLnTx/>
                  <a:uFillTx/>
                  <a:latin typeface="Mongolian Baiti" panose="03000500000000000000" pitchFamily="66" charset="0"/>
                  <a:ea typeface="+mn-ea"/>
                  <a:cs typeface="Mongolian Baiti" panose="03000500000000000000" pitchFamily="66" charset="0"/>
                </a:rPr>
                <a:t>$ 126,631</a:t>
              </a:r>
              <a:endParaRPr kumimoji="0" lang="ru-RU" sz="5400" b="1" i="0" u="none" strike="noStrike" kern="1200" cap="none" spc="0" normalizeH="0" baseline="0" noProof="0" dirty="0">
                <a:ln>
                  <a:noFill/>
                </a:ln>
                <a:noFill/>
                <a:effectLst>
                  <a:glow>
                    <a:srgbClr val="4472C4"/>
                  </a:glow>
                </a:effectLst>
                <a:uLnTx/>
                <a:uFillTx/>
                <a:latin typeface="Calibri" panose="020F0502020204030204"/>
                <a:ea typeface="+mn-ea"/>
                <a:cs typeface="Mongolian Baiti" panose="03000500000000000000" pitchFamily="66" charset="0"/>
              </a:endParaRPr>
            </a:p>
          </p:txBody>
        </p:sp>
        <p:sp>
          <p:nvSpPr>
            <p:cNvPr id="28" name="Isosceles Triangle 27">
              <a:extLst>
                <a:ext uri="{FF2B5EF4-FFF2-40B4-BE49-F238E27FC236}">
                  <a16:creationId xmlns:a16="http://schemas.microsoft.com/office/drawing/2014/main" id="{C7877541-CD9D-E4C8-1E9B-8A7A72253F58}"/>
                </a:ext>
              </a:extLst>
            </p:cNvPr>
            <p:cNvSpPr/>
            <p:nvPr/>
          </p:nvSpPr>
          <p:spPr>
            <a:xfrm>
              <a:off x="737937" y="1878021"/>
              <a:ext cx="288758" cy="223497"/>
            </a:xfrm>
            <a:prstGeom prst="triangle">
              <a:avLst/>
            </a:prstGeom>
            <a:grpFill/>
            <a:ln>
              <a:noFill/>
            </a:ln>
            <a:effectLst>
              <a:glow rad="368300">
                <a:srgbClr val="01A8BF">
                  <a:alpha val="20000"/>
                </a:srgbClr>
              </a:glow>
              <a:outerShdw blurRad="558800" dist="50800" dir="5400000" sx="61000" sy="61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no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85CF6871-5E25-1D5F-D8D2-656E08F01588}"/>
                </a:ext>
              </a:extLst>
            </p:cNvPr>
            <p:cNvSpPr txBox="1"/>
            <p:nvPr/>
          </p:nvSpPr>
          <p:spPr>
            <a:xfrm>
              <a:off x="1058781" y="1845938"/>
              <a:ext cx="1331495" cy="369332"/>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noFill/>
                  <a:effectLst>
                    <a:glow rad="393700">
                      <a:srgbClr val="01A8BF">
                        <a:alpha val="26000"/>
                      </a:srgbClr>
                    </a:glow>
                    <a:outerShdw blurRad="50800" dist="50800" dir="5400000" sx="20000" sy="20000" algn="ctr" rotWithShape="0">
                      <a:srgbClr val="000000">
                        <a:alpha val="43137"/>
                      </a:srgbClr>
                    </a:outerShdw>
                  </a:effectLst>
                  <a:uLnTx/>
                  <a:uFillTx/>
                  <a:latin typeface="Calibri" panose="020F0502020204030204"/>
                  <a:ea typeface="+mn-ea"/>
                  <a:cs typeface="+mn-cs"/>
                </a:rPr>
                <a:t>58.75%</a:t>
              </a:r>
              <a:endParaRPr kumimoji="0" lang="ru-RU" sz="1800" b="0" i="0" u="none" strike="noStrike" kern="1200" cap="none" spc="0" normalizeH="0" baseline="0" noProof="0" dirty="0">
                <a:ln>
                  <a:noFill/>
                </a:ln>
                <a:noFill/>
                <a:effectLst>
                  <a:glow rad="393700">
                    <a:srgbClr val="01A8BF">
                      <a:alpha val="26000"/>
                    </a:srgbClr>
                  </a:glow>
                  <a:outerShdw blurRad="50800" dist="50800" dir="5400000" sx="20000" sy="20000" algn="ctr" rotWithShape="0">
                    <a:srgbClr val="000000">
                      <a:alpha val="43137"/>
                    </a:srgbClr>
                  </a:outerShdw>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D9A77251-F698-2071-5EB0-ADEDE9B449BF}"/>
                </a:ext>
              </a:extLst>
            </p:cNvPr>
            <p:cNvSpPr txBox="1"/>
            <p:nvPr/>
          </p:nvSpPr>
          <p:spPr>
            <a:xfrm>
              <a:off x="1989221" y="1784383"/>
              <a:ext cx="1973179" cy="430887"/>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noFill/>
                  <a:effectLst/>
                  <a:uLnTx/>
                  <a:uFillTx/>
                  <a:latin typeface="Calibri" panose="020F0502020204030204"/>
                  <a:ea typeface="+mn-ea"/>
                  <a:cs typeface="+mn-cs"/>
                </a:rPr>
                <a:t>This presentation was made by Upendra Saumyajith Adikari</a:t>
              </a:r>
              <a:endParaRPr kumimoji="0" lang="ru-RU" sz="1050" b="0" i="0" u="none" strike="noStrike" kern="1200" cap="none" spc="0" normalizeH="0" baseline="0" noProof="0" dirty="0">
                <a:ln>
                  <a:noFill/>
                </a:ln>
                <a:no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016C7C8D-B596-1576-A090-C175390FD95A}"/>
                </a:ext>
              </a:extLst>
            </p:cNvPr>
            <p:cNvSpPr/>
            <p:nvPr/>
          </p:nvSpPr>
          <p:spPr>
            <a:xfrm>
              <a:off x="1379624" y="2256381"/>
              <a:ext cx="1010652" cy="386558"/>
            </a:xfrm>
            <a:prstGeom prst="roundRect">
              <a:avLst/>
            </a:prstGeom>
            <a:grp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noFill/>
                  <a:effectLst>
                    <a:glow rad="355600">
                      <a:srgbClr val="01A8BF">
                        <a:alpha val="29000"/>
                      </a:srgbClr>
                    </a:glow>
                    <a:outerShdw blurRad="660400" dist="76200" dir="5340000" algn="tl">
                      <a:srgbClr val="000000">
                        <a:alpha val="43137"/>
                      </a:srgbClr>
                    </a:outerShdw>
                  </a:effectLst>
                  <a:uLnTx/>
                  <a:uFillTx/>
                  <a:latin typeface="Calibri" panose="020F0502020204030204"/>
                  <a:ea typeface="+mn-ea"/>
                  <a:cs typeface="+mn-cs"/>
                </a:rPr>
                <a:t>VS 2021</a:t>
              </a:r>
              <a:endParaRPr kumimoji="0" lang="ru-RU" sz="1400" b="0" i="0" u="none" strike="noStrike" kern="1200" cap="none" spc="0" normalizeH="0" baseline="0" noProof="0" dirty="0">
                <a:ln>
                  <a:noFill/>
                </a:ln>
                <a:noFill/>
                <a:effectLst>
                  <a:glow rad="355600">
                    <a:srgbClr val="01A8BF">
                      <a:alpha val="29000"/>
                    </a:srgbClr>
                  </a:glow>
                  <a:outerShdw blurRad="660400" dist="76200" dir="5340000" algn="tl">
                    <a:srgbClr val="000000">
                      <a:alpha val="43137"/>
                    </a:srgbClr>
                  </a:outerShdw>
                </a:effectLst>
                <a:uLnTx/>
                <a:uFillTx/>
                <a:latin typeface="Calibri" panose="020F0502020204030204"/>
                <a:ea typeface="+mn-ea"/>
                <a:cs typeface="+mn-cs"/>
              </a:endParaRPr>
            </a:p>
          </p:txBody>
        </p:sp>
      </p:grpSp>
      <p:grpSp>
        <p:nvGrpSpPr>
          <p:cNvPr id="32" name="2023 SALES">
            <a:extLst>
              <a:ext uri="{FF2B5EF4-FFF2-40B4-BE49-F238E27FC236}">
                <a16:creationId xmlns:a16="http://schemas.microsoft.com/office/drawing/2014/main" id="{FDFDA347-AFD4-D113-61FF-63C80A8F5527}"/>
              </a:ext>
            </a:extLst>
          </p:cNvPr>
          <p:cNvGrpSpPr/>
          <p:nvPr/>
        </p:nvGrpSpPr>
        <p:grpSpPr>
          <a:xfrm>
            <a:off x="196431" y="-2631619"/>
            <a:ext cx="4307305" cy="2418350"/>
            <a:chOff x="368969" y="224589"/>
            <a:chExt cx="4307305" cy="2418350"/>
          </a:xfrm>
          <a:noFill/>
        </p:grpSpPr>
        <p:sp>
          <p:nvSpPr>
            <p:cNvPr id="33" name="Rectangle: Rounded Corners 32">
              <a:extLst>
                <a:ext uri="{FF2B5EF4-FFF2-40B4-BE49-F238E27FC236}">
                  <a16:creationId xmlns:a16="http://schemas.microsoft.com/office/drawing/2014/main" id="{3C2A414C-38DB-E0BA-413F-C782004D64F9}"/>
                </a:ext>
              </a:extLst>
            </p:cNvPr>
            <p:cNvSpPr/>
            <p:nvPr/>
          </p:nvSpPr>
          <p:spPr>
            <a:xfrm>
              <a:off x="368969" y="224589"/>
              <a:ext cx="2237874" cy="760995"/>
            </a:xfrm>
            <a:prstGeom prst="roundRect">
              <a:avLst/>
            </a:prstGeom>
            <a:grp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noFill/>
                  <a:effectLst>
                    <a:glow rad="355600">
                      <a:srgbClr val="52B68E">
                        <a:alpha val="29000"/>
                      </a:srgbClr>
                    </a:glow>
                    <a:outerShdw blurRad="660400" dist="76200" dir="5340000" algn="tl">
                      <a:srgbClr val="000000">
                        <a:alpha val="43137"/>
                      </a:srgbClr>
                    </a:outerShdw>
                  </a:effectLst>
                  <a:uLnTx/>
                  <a:uFillTx/>
                  <a:latin typeface="Calibri" panose="020F0502020204030204"/>
                  <a:ea typeface="+mn-ea"/>
                  <a:cs typeface="+mn-cs"/>
                </a:rPr>
                <a:t>2023 SALES</a:t>
              </a:r>
              <a:endParaRPr kumimoji="0" lang="ru-RU" sz="2400" b="0" i="0" u="none" strike="noStrike" kern="1200" cap="none" spc="0" normalizeH="0" baseline="0" noProof="0" dirty="0">
                <a:ln>
                  <a:noFill/>
                </a:ln>
                <a:noFill/>
                <a:effectLst>
                  <a:glow rad="355600">
                    <a:srgbClr val="52B68E">
                      <a:alpha val="29000"/>
                    </a:srgbClr>
                  </a:glow>
                  <a:outerShdw blurRad="660400" dist="76200" dir="5340000" algn="tl">
                    <a:srgbClr val="000000">
                      <a:alpha val="43137"/>
                    </a:srgbClr>
                  </a:outerShdw>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A5097EBC-FCC8-FDED-2961-15BBEFD6F1EB}"/>
                </a:ext>
              </a:extLst>
            </p:cNvPr>
            <p:cNvSpPr txBox="1"/>
            <p:nvPr/>
          </p:nvSpPr>
          <p:spPr>
            <a:xfrm>
              <a:off x="537410" y="927523"/>
              <a:ext cx="4138864" cy="923330"/>
            </a:xfrm>
            <a:prstGeom prst="rect">
              <a:avLst/>
            </a:prstGeom>
            <a:grpFill/>
            <a:ln>
              <a:noFill/>
            </a:ln>
            <a:effectLst>
              <a:glow>
                <a:schemeClr val="accent1"/>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noFill/>
                  <a:effectLst>
                    <a:glow>
                      <a:srgbClr val="4472C4"/>
                    </a:glow>
                  </a:effectLst>
                  <a:uLnTx/>
                  <a:uFillTx/>
                  <a:latin typeface="Mongolian Baiti" panose="03000500000000000000" pitchFamily="66" charset="0"/>
                  <a:ea typeface="+mn-ea"/>
                  <a:cs typeface="Mongolian Baiti" panose="03000500000000000000" pitchFamily="66" charset="0"/>
                </a:rPr>
                <a:t>$ 345,612</a:t>
              </a:r>
              <a:endParaRPr kumimoji="0" lang="ru-RU" sz="5400" b="1" i="0" u="none" strike="noStrike" kern="1200" cap="none" spc="0" normalizeH="0" baseline="0" noProof="0" dirty="0">
                <a:ln>
                  <a:noFill/>
                </a:ln>
                <a:noFill/>
                <a:effectLst>
                  <a:glow>
                    <a:srgbClr val="4472C4"/>
                  </a:glow>
                </a:effectLst>
                <a:uLnTx/>
                <a:uFillTx/>
                <a:latin typeface="Calibri" panose="020F0502020204030204"/>
                <a:ea typeface="+mn-ea"/>
                <a:cs typeface="Mongolian Baiti" panose="03000500000000000000" pitchFamily="66" charset="0"/>
              </a:endParaRPr>
            </a:p>
          </p:txBody>
        </p:sp>
        <p:sp>
          <p:nvSpPr>
            <p:cNvPr id="35" name="Isosceles Triangle 34">
              <a:extLst>
                <a:ext uri="{FF2B5EF4-FFF2-40B4-BE49-F238E27FC236}">
                  <a16:creationId xmlns:a16="http://schemas.microsoft.com/office/drawing/2014/main" id="{5FE03A83-AD59-9438-C3A5-A64EE2E98190}"/>
                </a:ext>
              </a:extLst>
            </p:cNvPr>
            <p:cNvSpPr/>
            <p:nvPr/>
          </p:nvSpPr>
          <p:spPr>
            <a:xfrm>
              <a:off x="737937" y="1878021"/>
              <a:ext cx="288758" cy="223497"/>
            </a:xfrm>
            <a:prstGeom prst="triangle">
              <a:avLst/>
            </a:prstGeom>
            <a:grpFill/>
            <a:ln>
              <a:noFill/>
            </a:ln>
            <a:effectLst>
              <a:glow rad="368300">
                <a:srgbClr val="52B68E">
                  <a:alpha val="20000"/>
                </a:srgbClr>
              </a:glow>
              <a:outerShdw blurRad="558800" dist="50800" dir="5400000" sx="61000" sy="61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no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ACC58C74-21A2-0E80-66C0-822F543BE3F1}"/>
                </a:ext>
              </a:extLst>
            </p:cNvPr>
            <p:cNvSpPr txBox="1"/>
            <p:nvPr/>
          </p:nvSpPr>
          <p:spPr>
            <a:xfrm>
              <a:off x="1058781" y="1845938"/>
              <a:ext cx="1331495" cy="369332"/>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noFill/>
                  <a:effectLst>
                    <a:glow rad="393700">
                      <a:srgbClr val="52B68E">
                        <a:alpha val="26000"/>
                      </a:srgbClr>
                    </a:glow>
                    <a:outerShdw blurRad="50800" dist="50800" dir="5400000" sx="20000" sy="20000" algn="ctr" rotWithShape="0">
                      <a:srgbClr val="000000">
                        <a:alpha val="43137"/>
                      </a:srgbClr>
                    </a:outerShdw>
                  </a:effectLst>
                  <a:uLnTx/>
                  <a:uFillTx/>
                  <a:latin typeface="Calibri" panose="020F0502020204030204"/>
                  <a:ea typeface="+mn-ea"/>
                  <a:cs typeface="+mn-cs"/>
                </a:rPr>
                <a:t>79.51%</a:t>
              </a:r>
              <a:endParaRPr kumimoji="0" lang="ru-RU" sz="1800" b="0" i="0" u="none" strike="noStrike" kern="1200" cap="none" spc="0" normalizeH="0" baseline="0" noProof="0" dirty="0">
                <a:ln>
                  <a:noFill/>
                </a:ln>
                <a:noFill/>
                <a:effectLst>
                  <a:glow rad="393700">
                    <a:srgbClr val="52B68E">
                      <a:alpha val="26000"/>
                    </a:srgbClr>
                  </a:glow>
                  <a:outerShdw blurRad="50800" dist="50800" dir="5400000" sx="20000" sy="20000" algn="ctr" rotWithShape="0">
                    <a:srgbClr val="000000">
                      <a:alpha val="43137"/>
                    </a:srgbClr>
                  </a:outerShdw>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30D7F254-625D-3492-D287-698AB830D08E}"/>
                </a:ext>
              </a:extLst>
            </p:cNvPr>
            <p:cNvSpPr txBox="1"/>
            <p:nvPr/>
          </p:nvSpPr>
          <p:spPr>
            <a:xfrm>
              <a:off x="1989221" y="1784383"/>
              <a:ext cx="1973179" cy="430887"/>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noFill/>
                  <a:effectLst/>
                  <a:uLnTx/>
                  <a:uFillTx/>
                  <a:latin typeface="Calibri" panose="020F0502020204030204"/>
                  <a:ea typeface="+mn-ea"/>
                  <a:cs typeface="+mn-cs"/>
                </a:rPr>
                <a:t>This presentation was made by Upendra Saumyajith Adikari</a:t>
              </a:r>
              <a:endParaRPr kumimoji="0" lang="ru-RU" sz="1050" b="0" i="0" u="none" strike="noStrike" kern="1200" cap="none" spc="0" normalizeH="0" baseline="0" noProof="0" dirty="0">
                <a:ln>
                  <a:noFill/>
                </a:ln>
                <a:no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65E12BC5-B6FE-3D92-25D5-A1CFA8795A09}"/>
                </a:ext>
              </a:extLst>
            </p:cNvPr>
            <p:cNvSpPr/>
            <p:nvPr/>
          </p:nvSpPr>
          <p:spPr>
            <a:xfrm>
              <a:off x="1379624" y="2256381"/>
              <a:ext cx="1010652" cy="386558"/>
            </a:xfrm>
            <a:prstGeom prst="roundRect">
              <a:avLst/>
            </a:prstGeom>
            <a:grp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noFill/>
                  <a:effectLst>
                    <a:glow rad="355600">
                      <a:srgbClr val="52B68E">
                        <a:alpha val="29000"/>
                      </a:srgbClr>
                    </a:glow>
                    <a:outerShdw blurRad="660400" dist="76200" dir="5340000" algn="tl">
                      <a:srgbClr val="000000">
                        <a:alpha val="43137"/>
                      </a:srgbClr>
                    </a:outerShdw>
                  </a:effectLst>
                  <a:uLnTx/>
                  <a:uFillTx/>
                  <a:latin typeface="Calibri" panose="020F0502020204030204"/>
                  <a:ea typeface="+mn-ea"/>
                  <a:cs typeface="+mn-cs"/>
                </a:rPr>
                <a:t>VS 2022</a:t>
              </a:r>
              <a:endParaRPr kumimoji="0" lang="ru-RU" sz="1400" b="0" i="0" u="none" strike="noStrike" kern="1200" cap="none" spc="0" normalizeH="0" baseline="0" noProof="0" dirty="0">
                <a:ln>
                  <a:noFill/>
                </a:ln>
                <a:noFill/>
                <a:effectLst>
                  <a:glow rad="355600">
                    <a:srgbClr val="52B68E">
                      <a:alpha val="29000"/>
                    </a:srgbClr>
                  </a:glow>
                  <a:outerShdw blurRad="660400" dist="76200" dir="5340000" algn="tl">
                    <a:srgbClr val="000000">
                      <a:alpha val="43137"/>
                    </a:srgbClr>
                  </a:outerShdw>
                </a:effectLst>
                <a:uLnTx/>
                <a:uFillTx/>
                <a:latin typeface="Calibri" panose="020F0502020204030204"/>
                <a:ea typeface="+mn-ea"/>
                <a:cs typeface="+mn-cs"/>
              </a:endParaRPr>
            </a:p>
          </p:txBody>
        </p:sp>
      </p:grpSp>
      <p:sp>
        <p:nvSpPr>
          <p:cNvPr id="19" name="GLOWING RECTANGLE">
            <a:extLst>
              <a:ext uri="{FF2B5EF4-FFF2-40B4-BE49-F238E27FC236}">
                <a16:creationId xmlns:a16="http://schemas.microsoft.com/office/drawing/2014/main" id="{DA3C367A-8020-E6DD-DBFE-CC0CC9EF7A3B}"/>
              </a:ext>
            </a:extLst>
          </p:cNvPr>
          <p:cNvSpPr/>
          <p:nvPr/>
        </p:nvSpPr>
        <p:spPr>
          <a:xfrm>
            <a:off x="1" y="2215270"/>
            <a:ext cx="12192000" cy="4642730"/>
          </a:xfrm>
          <a:prstGeom prst="rect">
            <a:avLst/>
          </a:prstGeom>
          <a:gradFill>
            <a:gsLst>
              <a:gs pos="0">
                <a:srgbClr val="6B34A2">
                  <a:alpha val="0"/>
                </a:srgbClr>
              </a:gs>
              <a:gs pos="71000">
                <a:srgbClr val="6B34A2">
                  <a:alpha val="50000"/>
                </a:srgbClr>
              </a:gs>
              <a:gs pos="100000">
                <a:srgbClr val="6B34A2">
                  <a:alpha val="66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1" name="!!CHART3">
            <a:extLst>
              <a:ext uri="{FF2B5EF4-FFF2-40B4-BE49-F238E27FC236}">
                <a16:creationId xmlns:a16="http://schemas.microsoft.com/office/drawing/2014/main" id="{6199105F-D504-9014-7A83-767EA85A0182}"/>
              </a:ext>
            </a:extLst>
          </p:cNvPr>
          <p:cNvGraphicFramePr/>
          <p:nvPr>
            <p:extLst>
              <p:ext uri="{D42A27DB-BD31-4B8C-83A1-F6EECF244321}">
                <p14:modId xmlns:p14="http://schemas.microsoft.com/office/powerpoint/2010/main" val="730170335"/>
              </p:ext>
            </p:extLst>
          </p:nvPr>
        </p:nvGraphicFramePr>
        <p:xfrm>
          <a:off x="-33030" y="1340523"/>
          <a:ext cx="12849726" cy="4756482"/>
        </p:xfrm>
        <a:graphic>
          <a:graphicData uri="http://schemas.openxmlformats.org/drawingml/2006/chart">
            <c:chart xmlns:c="http://schemas.openxmlformats.org/drawingml/2006/chart" xmlns:r="http://schemas.openxmlformats.org/officeDocument/2006/relationships" r:id="rId2"/>
          </a:graphicData>
        </a:graphic>
      </p:graphicFrame>
      <p:sp>
        <p:nvSpPr>
          <p:cNvPr id="39" name="Rectangle: Rounded Corners 38">
            <a:extLst>
              <a:ext uri="{FF2B5EF4-FFF2-40B4-BE49-F238E27FC236}">
                <a16:creationId xmlns:a16="http://schemas.microsoft.com/office/drawing/2014/main" id="{19D9CF77-A98D-8E70-FBAB-8C1AD743AC7D}"/>
              </a:ext>
            </a:extLst>
          </p:cNvPr>
          <p:cNvSpPr/>
          <p:nvPr/>
        </p:nvSpPr>
        <p:spPr>
          <a:xfrm>
            <a:off x="2087324" y="5836658"/>
            <a:ext cx="1262513"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6B34A2"/>
                </a:solidFill>
                <a:effectLst>
                  <a:glow rad="38100">
                    <a:srgbClr val="6B34A2">
                      <a:alpha val="21000"/>
                    </a:srgbClr>
                  </a:glow>
                  <a:outerShdw blurRad="660400" dist="76200" dir="5340000" algn="tl">
                    <a:srgbClr val="000000">
                      <a:alpha val="43137"/>
                    </a:srgbClr>
                  </a:outerShdw>
                </a:effectLst>
                <a:uLnTx/>
                <a:uFillTx/>
                <a:latin typeface="Calibri" panose="020F0502020204030204"/>
                <a:ea typeface="+mn-ea"/>
                <a:cs typeface="+mn-cs"/>
              </a:rPr>
              <a:t>2020</a:t>
            </a:r>
            <a:endParaRPr kumimoji="0" lang="ru-RU" sz="3200" b="0" i="0" u="none" strike="noStrike" kern="1200" cap="none" spc="0" normalizeH="0" baseline="0" noProof="0" dirty="0">
              <a:ln>
                <a:noFill/>
              </a:ln>
              <a:solidFill>
                <a:srgbClr val="6B34A2"/>
              </a:solidFill>
              <a:effectLst>
                <a:glow rad="38100">
                  <a:srgbClr val="6B34A2">
                    <a:alpha val="21000"/>
                  </a:srgbClr>
                </a:glow>
                <a:outerShdw blurRad="660400" dist="76200" dir="5340000" algn="tl">
                  <a:srgbClr val="000000">
                    <a:alpha val="43137"/>
                  </a:srgbClr>
                </a:outerShdw>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EDE37911-825C-2445-7570-72C3E810F889}"/>
              </a:ext>
            </a:extLst>
          </p:cNvPr>
          <p:cNvSpPr/>
          <p:nvPr/>
        </p:nvSpPr>
        <p:spPr>
          <a:xfrm>
            <a:off x="3934056" y="5836662"/>
            <a:ext cx="1262513"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6B34A2"/>
                </a:solidFill>
                <a:effectLst>
                  <a:glow rad="38100">
                    <a:srgbClr val="6B34A2">
                      <a:alpha val="21000"/>
                    </a:srgbClr>
                  </a:glow>
                  <a:outerShdw blurRad="660400" dist="76200" dir="5340000" algn="tl">
                    <a:srgbClr val="000000">
                      <a:alpha val="43137"/>
                    </a:srgbClr>
                  </a:outerShdw>
                </a:effectLst>
                <a:uLnTx/>
                <a:uFillTx/>
                <a:latin typeface="Calibri" panose="020F0502020204030204"/>
                <a:ea typeface="+mn-ea"/>
                <a:cs typeface="+mn-cs"/>
              </a:rPr>
              <a:t>2021</a:t>
            </a:r>
            <a:endParaRPr kumimoji="0" lang="ru-RU" sz="3200" b="0" i="0" u="none" strike="noStrike" kern="1200" cap="none" spc="0" normalizeH="0" baseline="0" noProof="0" dirty="0">
              <a:ln>
                <a:noFill/>
              </a:ln>
              <a:solidFill>
                <a:srgbClr val="6B34A2"/>
              </a:solidFill>
              <a:effectLst>
                <a:glow rad="38100">
                  <a:srgbClr val="6B34A2">
                    <a:alpha val="21000"/>
                  </a:srgbClr>
                </a:glow>
                <a:outerShdw blurRad="660400" dist="76200" dir="5340000" algn="tl">
                  <a:srgbClr val="000000">
                    <a:alpha val="43137"/>
                  </a:srgbClr>
                </a:outerShdw>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F90DAC86-A108-EB68-79D3-4938F930FC6F}"/>
              </a:ext>
            </a:extLst>
          </p:cNvPr>
          <p:cNvSpPr/>
          <p:nvPr/>
        </p:nvSpPr>
        <p:spPr>
          <a:xfrm>
            <a:off x="5777092" y="5836661"/>
            <a:ext cx="1262513"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6B34A2"/>
                </a:solidFill>
                <a:effectLst>
                  <a:glow rad="38100">
                    <a:srgbClr val="6B34A2">
                      <a:alpha val="21000"/>
                    </a:srgbClr>
                  </a:glow>
                  <a:outerShdw blurRad="660400" dist="76200" dir="5340000" algn="tl">
                    <a:srgbClr val="000000">
                      <a:alpha val="43137"/>
                    </a:srgbClr>
                  </a:outerShdw>
                </a:effectLst>
                <a:uLnTx/>
                <a:uFillTx/>
                <a:latin typeface="Calibri" panose="020F0502020204030204"/>
                <a:ea typeface="+mn-ea"/>
                <a:cs typeface="+mn-cs"/>
              </a:rPr>
              <a:t>2022</a:t>
            </a:r>
            <a:endParaRPr kumimoji="0" lang="ru-RU" sz="3200" b="0" i="0" u="none" strike="noStrike" kern="1200" cap="none" spc="0" normalizeH="0" baseline="0" noProof="0" dirty="0">
              <a:ln>
                <a:noFill/>
              </a:ln>
              <a:solidFill>
                <a:srgbClr val="6B34A2"/>
              </a:solidFill>
              <a:effectLst>
                <a:glow rad="38100">
                  <a:srgbClr val="6B34A2">
                    <a:alpha val="21000"/>
                  </a:srgbClr>
                </a:glow>
                <a:outerShdw blurRad="660400" dist="76200" dir="5340000" algn="tl">
                  <a:srgbClr val="000000">
                    <a:alpha val="43137"/>
                  </a:srgbClr>
                </a:outerShdw>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443674B3-BA10-B995-E4FF-E349F0BA0955}"/>
              </a:ext>
            </a:extLst>
          </p:cNvPr>
          <p:cNvSpPr/>
          <p:nvPr/>
        </p:nvSpPr>
        <p:spPr>
          <a:xfrm>
            <a:off x="7620128" y="5836660"/>
            <a:ext cx="1262513"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6B34A2"/>
                </a:solidFill>
                <a:effectLst>
                  <a:glow rad="38100">
                    <a:srgbClr val="6B34A2">
                      <a:alpha val="21000"/>
                    </a:srgbClr>
                  </a:glow>
                  <a:outerShdw blurRad="660400" dist="76200" dir="5340000" algn="tl">
                    <a:srgbClr val="000000">
                      <a:alpha val="43137"/>
                    </a:srgbClr>
                  </a:outerShdw>
                </a:effectLst>
                <a:uLnTx/>
                <a:uFillTx/>
                <a:latin typeface="Calibri" panose="020F0502020204030204"/>
                <a:ea typeface="+mn-ea"/>
                <a:cs typeface="+mn-cs"/>
              </a:rPr>
              <a:t>2023</a:t>
            </a:r>
            <a:endParaRPr kumimoji="0" lang="ru-RU" sz="3200" b="0" i="0" u="none" strike="noStrike" kern="1200" cap="none" spc="0" normalizeH="0" baseline="0" noProof="0" dirty="0">
              <a:ln>
                <a:noFill/>
              </a:ln>
              <a:solidFill>
                <a:srgbClr val="6B34A2"/>
              </a:solidFill>
              <a:effectLst>
                <a:glow rad="38100">
                  <a:srgbClr val="6B34A2">
                    <a:alpha val="21000"/>
                  </a:srgbClr>
                </a:glow>
                <a:outerShdw blurRad="660400" dist="76200" dir="5340000" algn="tl">
                  <a:srgbClr val="000000">
                    <a:alpha val="43137"/>
                  </a:srgbClr>
                </a:outerShdw>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0A32F078-E966-D273-AD5A-2783EBD2FB50}"/>
              </a:ext>
            </a:extLst>
          </p:cNvPr>
          <p:cNvSpPr/>
          <p:nvPr/>
        </p:nvSpPr>
        <p:spPr>
          <a:xfrm>
            <a:off x="9463164" y="5836659"/>
            <a:ext cx="1262513"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6B34A2"/>
                </a:solidFill>
                <a:effectLst>
                  <a:glow rad="38100">
                    <a:srgbClr val="6B34A2">
                      <a:alpha val="21000"/>
                    </a:srgbClr>
                  </a:glow>
                  <a:outerShdw blurRad="660400" dist="76200" dir="5340000" algn="tl">
                    <a:srgbClr val="000000">
                      <a:alpha val="43137"/>
                    </a:srgbClr>
                  </a:outerShdw>
                </a:effectLst>
                <a:uLnTx/>
                <a:uFillTx/>
                <a:latin typeface="Calibri" panose="020F0502020204030204"/>
                <a:ea typeface="+mn-ea"/>
                <a:cs typeface="+mn-cs"/>
              </a:rPr>
              <a:t>2024</a:t>
            </a:r>
            <a:endParaRPr kumimoji="0" lang="ru-RU" sz="3200" b="0" i="0" u="none" strike="noStrike" kern="1200" cap="none" spc="0" normalizeH="0" baseline="0" noProof="0" dirty="0">
              <a:ln>
                <a:noFill/>
              </a:ln>
              <a:solidFill>
                <a:srgbClr val="6B34A2"/>
              </a:solidFill>
              <a:effectLst>
                <a:glow rad="38100">
                  <a:srgbClr val="6B34A2">
                    <a:alpha val="21000"/>
                  </a:srgbClr>
                </a:glow>
                <a:outerShdw blurRad="660400" dist="76200" dir="5340000" algn="tl">
                  <a:srgbClr val="000000">
                    <a:alpha val="43137"/>
                  </a:srgbClr>
                </a:outerShdw>
              </a:effectLst>
              <a:uLnTx/>
              <a:uFillTx/>
              <a:latin typeface="Calibri" panose="020F0502020204030204"/>
              <a:ea typeface="+mn-ea"/>
              <a:cs typeface="+mn-cs"/>
            </a:endParaRPr>
          </a:p>
        </p:txBody>
      </p:sp>
      <p:grpSp>
        <p:nvGrpSpPr>
          <p:cNvPr id="64" name="crude oil">
            <a:extLst>
              <a:ext uri="{FF2B5EF4-FFF2-40B4-BE49-F238E27FC236}">
                <a16:creationId xmlns:a16="http://schemas.microsoft.com/office/drawing/2014/main" id="{BE2C6895-B799-BAEC-4CDE-5C34C1597AE1}"/>
              </a:ext>
            </a:extLst>
          </p:cNvPr>
          <p:cNvGrpSpPr/>
          <p:nvPr/>
        </p:nvGrpSpPr>
        <p:grpSpPr>
          <a:xfrm>
            <a:off x="196431" y="725525"/>
            <a:ext cx="4711454" cy="2375538"/>
            <a:chOff x="409416" y="725525"/>
            <a:chExt cx="4711454" cy="2375538"/>
          </a:xfrm>
        </p:grpSpPr>
        <p:sp>
          <p:nvSpPr>
            <p:cNvPr id="22" name="Rectangle: Rounded Corners 21">
              <a:extLst>
                <a:ext uri="{FF2B5EF4-FFF2-40B4-BE49-F238E27FC236}">
                  <a16:creationId xmlns:a16="http://schemas.microsoft.com/office/drawing/2014/main" id="{6946F48D-2CF5-9008-38FB-A1DC8D542C4B}"/>
                </a:ext>
              </a:extLst>
            </p:cNvPr>
            <p:cNvSpPr/>
            <p:nvPr/>
          </p:nvSpPr>
          <p:spPr>
            <a:xfrm>
              <a:off x="409416" y="725525"/>
              <a:ext cx="2237874" cy="760995"/>
            </a:xfrm>
            <a:prstGeom prst="roundRect">
              <a:avLst/>
            </a:prstGeom>
            <a:gradFill>
              <a:gsLst>
                <a:gs pos="0">
                  <a:schemeClr val="tx1">
                    <a:alpha val="64000"/>
                    <a:lumMod val="65000"/>
                    <a:lumOff val="35000"/>
                  </a:schemeClr>
                </a:gs>
                <a:gs pos="70000">
                  <a:schemeClr val="tx1"/>
                </a:gs>
              </a:gsLst>
              <a:lin ang="5400000" scaled="1"/>
            </a:grad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B34A2"/>
                  </a:solidFill>
                  <a:effectLst>
                    <a:glow rad="355600">
                      <a:srgbClr val="6B34A2">
                        <a:alpha val="29000"/>
                      </a:srgbClr>
                    </a:glow>
                    <a:outerShdw blurRad="660400" dist="76200" dir="5340000" algn="tl">
                      <a:srgbClr val="000000">
                        <a:alpha val="43137"/>
                      </a:srgbClr>
                    </a:outerShdw>
                  </a:effectLst>
                  <a:uLnTx/>
                  <a:uFillTx/>
                  <a:latin typeface="Calibri" panose="020F0502020204030204"/>
                  <a:ea typeface="+mn-ea"/>
                  <a:cs typeface="+mn-cs"/>
                </a:rPr>
                <a:t>CRUDE OIL</a:t>
              </a:r>
              <a:endParaRPr kumimoji="0" lang="ru-RU" sz="2400" b="0" i="0" u="none" strike="noStrike" kern="1200" cap="none" spc="0" normalizeH="0" baseline="0" noProof="0" dirty="0">
                <a:ln>
                  <a:noFill/>
                </a:ln>
                <a:solidFill>
                  <a:srgbClr val="6B34A2"/>
                </a:solidFill>
                <a:effectLst>
                  <a:glow rad="355600">
                    <a:srgbClr val="6B34A2">
                      <a:alpha val="29000"/>
                    </a:srgbClr>
                  </a:glow>
                  <a:outerShdw blurRad="660400" dist="76200" dir="5340000" algn="tl">
                    <a:srgbClr val="000000">
                      <a:alpha val="43137"/>
                    </a:srgbClr>
                  </a:outerShdw>
                </a:effectLst>
                <a:uLnTx/>
                <a:uFillTx/>
                <a:latin typeface="Calibri" panose="020F0502020204030204"/>
                <a:ea typeface="+mn-ea"/>
                <a:cs typeface="+mn-cs"/>
              </a:endParaRPr>
            </a:p>
          </p:txBody>
        </p:sp>
        <p:sp>
          <p:nvSpPr>
            <p:cNvPr id="40" name="Isosceles Triangle 39">
              <a:extLst>
                <a:ext uri="{FF2B5EF4-FFF2-40B4-BE49-F238E27FC236}">
                  <a16:creationId xmlns:a16="http://schemas.microsoft.com/office/drawing/2014/main" id="{DEC778F5-A69B-EA56-69FA-0EB9259DEDD9}"/>
                </a:ext>
              </a:extLst>
            </p:cNvPr>
            <p:cNvSpPr/>
            <p:nvPr/>
          </p:nvSpPr>
          <p:spPr>
            <a:xfrm>
              <a:off x="679457" y="2336145"/>
              <a:ext cx="288758" cy="223497"/>
            </a:xfrm>
            <a:prstGeom prst="triangle">
              <a:avLst/>
            </a:prstGeom>
            <a:solidFill>
              <a:srgbClr val="6B34A2"/>
            </a:solidFill>
            <a:effectLst>
              <a:glow rad="368300">
                <a:srgbClr val="6B34A2">
                  <a:alpha val="20000"/>
                </a:srgbClr>
              </a:glow>
              <a:outerShdw blurRad="558800" dist="50800" dir="5400000" sx="61000" sy="61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283677C3-B136-1C7C-7537-7A8185733C04}"/>
                </a:ext>
              </a:extLst>
            </p:cNvPr>
            <p:cNvSpPr txBox="1"/>
            <p:nvPr/>
          </p:nvSpPr>
          <p:spPr>
            <a:xfrm>
              <a:off x="1000301" y="2304062"/>
              <a:ext cx="13314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B34A2"/>
                  </a:solidFill>
                  <a:effectLst>
                    <a:glow rad="393700">
                      <a:srgbClr val="6B34A2">
                        <a:alpha val="26000"/>
                      </a:srgbClr>
                    </a:glow>
                    <a:outerShdw blurRad="50800" dist="50800" dir="5400000" sx="20000" sy="20000" algn="ctr" rotWithShape="0">
                      <a:srgbClr val="000000">
                        <a:alpha val="43137"/>
                      </a:srgbClr>
                    </a:outerShdw>
                  </a:effectLst>
                  <a:uLnTx/>
                  <a:uFillTx/>
                  <a:latin typeface="Calibri" panose="020F0502020204030204"/>
                  <a:ea typeface="+mn-ea"/>
                  <a:cs typeface="+mn-cs"/>
                </a:rPr>
                <a:t>33.33%</a:t>
              </a:r>
              <a:endParaRPr kumimoji="0" lang="ru-RU" sz="1800" b="0" i="0" u="none" strike="noStrike" kern="1200" cap="none" spc="0" normalizeH="0" baseline="0" noProof="0" dirty="0">
                <a:ln>
                  <a:noFill/>
                </a:ln>
                <a:solidFill>
                  <a:srgbClr val="6B34A2"/>
                </a:solidFill>
                <a:effectLst>
                  <a:glow rad="393700">
                    <a:srgbClr val="6B34A2">
                      <a:alpha val="26000"/>
                    </a:srgbClr>
                  </a:glow>
                  <a:outerShdw blurRad="50800" dist="50800" dir="5400000" sx="20000" sy="20000" algn="ctr" rotWithShape="0">
                    <a:srgbClr val="000000">
                      <a:alpha val="43137"/>
                    </a:srgbClr>
                  </a:outerShdw>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CA633EAF-095B-C576-23FC-E66EAC8284EF}"/>
                </a:ext>
              </a:extLst>
            </p:cNvPr>
            <p:cNvSpPr/>
            <p:nvPr/>
          </p:nvSpPr>
          <p:spPr>
            <a:xfrm>
              <a:off x="1321144" y="2714505"/>
              <a:ext cx="1010652" cy="386558"/>
            </a:xfrm>
            <a:prstGeom prst="roundRect">
              <a:avLst/>
            </a:prstGeom>
            <a:gradFill>
              <a:gsLst>
                <a:gs pos="0">
                  <a:schemeClr val="tx1">
                    <a:alpha val="64000"/>
                    <a:lumMod val="65000"/>
                    <a:lumOff val="35000"/>
                  </a:schemeClr>
                </a:gs>
                <a:gs pos="70000">
                  <a:schemeClr val="tx1"/>
                </a:gs>
              </a:gsLst>
              <a:lin ang="5400000" scaled="1"/>
            </a:grad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B34A2"/>
                  </a:solidFill>
                  <a:effectLst>
                    <a:glow rad="355600">
                      <a:srgbClr val="6B34A2">
                        <a:alpha val="29000"/>
                      </a:srgbClr>
                    </a:glow>
                    <a:outerShdw blurRad="660400" dist="76200" dir="5340000" algn="tl">
                      <a:srgbClr val="000000">
                        <a:alpha val="43137"/>
                      </a:srgbClr>
                    </a:outerShdw>
                  </a:effectLst>
                  <a:uLnTx/>
                  <a:uFillTx/>
                  <a:latin typeface="Calibri" panose="020F0502020204030204"/>
                  <a:ea typeface="+mn-ea"/>
                  <a:cs typeface="+mn-cs"/>
                </a:rPr>
                <a:t>‘22 VS ‘23</a:t>
              </a:r>
              <a:endParaRPr kumimoji="0" lang="ru-RU" sz="1400" b="0" i="0" u="none" strike="noStrike" kern="1200" cap="none" spc="0" normalizeH="0" baseline="0" noProof="0" dirty="0">
                <a:ln>
                  <a:noFill/>
                </a:ln>
                <a:solidFill>
                  <a:srgbClr val="6B34A2"/>
                </a:solidFill>
                <a:effectLst>
                  <a:glow rad="355600">
                    <a:srgbClr val="6B34A2">
                      <a:alpha val="29000"/>
                    </a:srgbClr>
                  </a:glow>
                  <a:outerShdw blurRad="660400" dist="76200" dir="5340000" algn="tl">
                    <a:srgbClr val="000000">
                      <a:alpha val="43137"/>
                    </a:srgbClr>
                  </a:outerShdw>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CF8A8140-9509-992D-1186-AE28E898E70C}"/>
                </a:ext>
              </a:extLst>
            </p:cNvPr>
            <p:cNvSpPr txBox="1"/>
            <p:nvPr/>
          </p:nvSpPr>
          <p:spPr>
            <a:xfrm>
              <a:off x="505879" y="1425385"/>
              <a:ext cx="4614991" cy="923330"/>
            </a:xfrm>
            <a:prstGeom prst="rect">
              <a:avLst/>
            </a:prstGeom>
            <a:noFill/>
            <a:effectLst>
              <a:glow>
                <a:schemeClr val="accent1"/>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glow>
                      <a:srgbClr val="4472C4"/>
                    </a:glow>
                  </a:effectLst>
                  <a:latin typeface="Mongolian Baiti" panose="03000500000000000000" pitchFamily="66" charset="0"/>
                  <a:cs typeface="Mongolian Baiti" panose="03000500000000000000" pitchFamily="66" charset="0"/>
                </a:rPr>
                <a:t>580  Million </a:t>
              </a:r>
              <a:r>
                <a:rPr lang="en-US" b="1" dirty="0">
                  <a:solidFill>
                    <a:prstClr val="white"/>
                  </a:solidFill>
                  <a:effectLst>
                    <a:glow>
                      <a:srgbClr val="4472C4"/>
                    </a:glow>
                  </a:effectLst>
                  <a:latin typeface="Mongolian Baiti" panose="03000500000000000000" pitchFamily="66" charset="0"/>
                  <a:cs typeface="Mongolian Baiti" panose="03000500000000000000" pitchFamily="66" charset="0"/>
                </a:rPr>
                <a:t>Barrels</a:t>
              </a:r>
              <a:endParaRPr kumimoji="0" lang="ru-RU" sz="5400" b="1" i="0" u="none" strike="noStrike" kern="1200" cap="none" spc="0" normalizeH="0" baseline="0" noProof="0" dirty="0">
                <a:ln>
                  <a:noFill/>
                </a:ln>
                <a:solidFill>
                  <a:prstClr val="white"/>
                </a:solidFill>
                <a:effectLst>
                  <a:glow>
                    <a:srgbClr val="4472C4"/>
                  </a:glow>
                </a:effectLst>
                <a:uLnTx/>
                <a:uFillTx/>
                <a:latin typeface="Calibri" panose="020F0502020204030204"/>
                <a:ea typeface="+mn-ea"/>
                <a:cs typeface="Mongolian Baiti" panose="03000500000000000000" pitchFamily="66" charset="0"/>
              </a:endParaRPr>
            </a:p>
          </p:txBody>
        </p:sp>
        <p:sp>
          <p:nvSpPr>
            <p:cNvPr id="48" name="TextBox 47">
              <a:extLst>
                <a:ext uri="{FF2B5EF4-FFF2-40B4-BE49-F238E27FC236}">
                  <a16:creationId xmlns:a16="http://schemas.microsoft.com/office/drawing/2014/main" id="{1076872F-8860-0ED1-C79B-9F7708DCF57A}"/>
                </a:ext>
              </a:extLst>
            </p:cNvPr>
            <p:cNvSpPr txBox="1"/>
            <p:nvPr/>
          </p:nvSpPr>
          <p:spPr>
            <a:xfrm>
              <a:off x="1964750" y="2259204"/>
              <a:ext cx="2338493"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Your Trusted Partner in Global Trade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Building the World</a:t>
              </a:r>
              <a:endParaRPr kumimoji="0" lang="ru-RU"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49" name="Picture 48">
            <a:extLst>
              <a:ext uri="{FF2B5EF4-FFF2-40B4-BE49-F238E27FC236}">
                <a16:creationId xmlns:a16="http://schemas.microsoft.com/office/drawing/2014/main" id="{8A22CB70-2135-9735-09D1-2F00F33E5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157" y="473242"/>
            <a:ext cx="459855" cy="308103"/>
          </a:xfrm>
          <a:prstGeom prst="rect">
            <a:avLst/>
          </a:prstGeom>
        </p:spPr>
      </p:pic>
      <p:pic>
        <p:nvPicPr>
          <p:cNvPr id="50" name="Picture 49">
            <a:extLst>
              <a:ext uri="{FF2B5EF4-FFF2-40B4-BE49-F238E27FC236}">
                <a16:creationId xmlns:a16="http://schemas.microsoft.com/office/drawing/2014/main" id="{99DDF6A4-BD9F-EC01-12B0-9302BA96D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8582" y="473242"/>
            <a:ext cx="459855" cy="313180"/>
          </a:xfrm>
          <a:prstGeom prst="rect">
            <a:avLst/>
          </a:prstGeom>
        </p:spPr>
      </p:pic>
      <p:pic>
        <p:nvPicPr>
          <p:cNvPr id="51" name="Picture 50">
            <a:extLst>
              <a:ext uri="{FF2B5EF4-FFF2-40B4-BE49-F238E27FC236}">
                <a16:creationId xmlns:a16="http://schemas.microsoft.com/office/drawing/2014/main" id="{2A4EB04E-123B-BC37-9591-8BB2D8FC2B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1007" y="463984"/>
            <a:ext cx="459855" cy="315924"/>
          </a:xfrm>
          <a:prstGeom prst="rect">
            <a:avLst/>
          </a:prstGeom>
        </p:spPr>
      </p:pic>
      <p:pic>
        <p:nvPicPr>
          <p:cNvPr id="52" name="Picture 51">
            <a:extLst>
              <a:ext uri="{FF2B5EF4-FFF2-40B4-BE49-F238E27FC236}">
                <a16:creationId xmlns:a16="http://schemas.microsoft.com/office/drawing/2014/main" id="{11217B25-A148-5C18-905B-3FB87ABF7D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6069" y="473242"/>
            <a:ext cx="459855" cy="306666"/>
          </a:xfrm>
          <a:prstGeom prst="rect">
            <a:avLst/>
          </a:prstGeom>
        </p:spPr>
      </p:pic>
      <p:pic>
        <p:nvPicPr>
          <p:cNvPr id="53" name="Picture 52">
            <a:extLst>
              <a:ext uri="{FF2B5EF4-FFF2-40B4-BE49-F238E27FC236}">
                <a16:creationId xmlns:a16="http://schemas.microsoft.com/office/drawing/2014/main" id="{A6F2974A-24CB-1DE4-0E46-137710FA7CD0}"/>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06630" y="102254"/>
            <a:ext cx="420289" cy="483404"/>
          </a:xfrm>
          <a:prstGeom prst="rect">
            <a:avLst/>
          </a:prstGeom>
        </p:spPr>
      </p:pic>
      <p:pic>
        <p:nvPicPr>
          <p:cNvPr id="54" name="Picture 53">
            <a:extLst>
              <a:ext uri="{FF2B5EF4-FFF2-40B4-BE49-F238E27FC236}">
                <a16:creationId xmlns:a16="http://schemas.microsoft.com/office/drawing/2014/main" id="{52726007-0EB0-1712-E1EA-1FFF2E1A4274}"/>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65841" y="35780"/>
            <a:ext cx="730491" cy="616352"/>
          </a:xfrm>
          <a:prstGeom prst="rect">
            <a:avLst/>
          </a:prstGeom>
        </p:spPr>
      </p:pic>
      <p:sp>
        <p:nvSpPr>
          <p:cNvPr id="55" name="TextBox 54">
            <a:extLst>
              <a:ext uri="{FF2B5EF4-FFF2-40B4-BE49-F238E27FC236}">
                <a16:creationId xmlns:a16="http://schemas.microsoft.com/office/drawing/2014/main" id="{9563D688-ED92-45F7-2105-6D27650EFFFF}"/>
              </a:ext>
            </a:extLst>
          </p:cNvPr>
          <p:cNvSpPr txBox="1"/>
          <p:nvPr/>
        </p:nvSpPr>
        <p:spPr>
          <a:xfrm>
            <a:off x="9374781" y="132676"/>
            <a:ext cx="2817219"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graphicFrame>
        <p:nvGraphicFramePr>
          <p:cNvPr id="62" name="!!CHART2">
            <a:extLst>
              <a:ext uri="{FF2B5EF4-FFF2-40B4-BE49-F238E27FC236}">
                <a16:creationId xmlns:a16="http://schemas.microsoft.com/office/drawing/2014/main" id="{1FF7C9F1-D14B-0EB0-D964-EE855C866CF4}"/>
              </a:ext>
            </a:extLst>
          </p:cNvPr>
          <p:cNvGraphicFramePr/>
          <p:nvPr>
            <p:extLst>
              <p:ext uri="{D42A27DB-BD31-4B8C-83A1-F6EECF244321}">
                <p14:modId xmlns:p14="http://schemas.microsoft.com/office/powerpoint/2010/main" val="4063203650"/>
              </p:ext>
            </p:extLst>
          </p:nvPr>
        </p:nvGraphicFramePr>
        <p:xfrm>
          <a:off x="-33030" y="1340523"/>
          <a:ext cx="12849726" cy="475648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3" name="!!CHART1">
            <a:extLst>
              <a:ext uri="{FF2B5EF4-FFF2-40B4-BE49-F238E27FC236}">
                <a16:creationId xmlns:a16="http://schemas.microsoft.com/office/drawing/2014/main" id="{8D878BD5-2FEA-29AA-5EA0-F086BC77B86E}"/>
              </a:ext>
            </a:extLst>
          </p:cNvPr>
          <p:cNvGraphicFramePr/>
          <p:nvPr>
            <p:extLst>
              <p:ext uri="{D42A27DB-BD31-4B8C-83A1-F6EECF244321}">
                <p14:modId xmlns:p14="http://schemas.microsoft.com/office/powerpoint/2010/main" val="120128042"/>
              </p:ext>
            </p:extLst>
          </p:nvPr>
        </p:nvGraphicFramePr>
        <p:xfrm>
          <a:off x="-33030" y="1340523"/>
          <a:ext cx="12849726" cy="4756482"/>
        </p:xfrm>
        <a:graphic>
          <a:graphicData uri="http://schemas.openxmlformats.org/drawingml/2006/chart">
            <c:chart xmlns:c="http://schemas.openxmlformats.org/drawingml/2006/chart" xmlns:r="http://schemas.openxmlformats.org/officeDocument/2006/relationships" r:id="rId12"/>
          </a:graphicData>
        </a:graphic>
      </p:graphicFrame>
      <p:sp>
        <p:nvSpPr>
          <p:cNvPr id="89" name="TextBox 88">
            <a:hlinkClick r:id="rId13" action="ppaction://hlinksldjump"/>
            <a:extLst>
              <a:ext uri="{FF2B5EF4-FFF2-40B4-BE49-F238E27FC236}">
                <a16:creationId xmlns:a16="http://schemas.microsoft.com/office/drawing/2014/main" id="{0D199C31-20CE-367A-EA3C-438FA29E93A0}"/>
              </a:ext>
            </a:extLst>
          </p:cNvPr>
          <p:cNvSpPr txBox="1"/>
          <p:nvPr/>
        </p:nvSpPr>
        <p:spPr>
          <a:xfrm>
            <a:off x="3431237" y="357752"/>
            <a:ext cx="175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52B68E"/>
                </a:solidFill>
                <a:effectLst>
                  <a:glow rad="139700">
                    <a:srgbClr val="52B68E">
                      <a:alpha val="29000"/>
                    </a:srgbClr>
                  </a:glow>
                </a:effectLst>
                <a:uLnTx/>
                <a:uFillTx/>
                <a:latin typeface="Calibri" panose="020F0502020204030204"/>
                <a:ea typeface="+mn-ea"/>
                <a:cs typeface="+mn-cs"/>
              </a:rPr>
              <a:t>JET AI FUEL</a:t>
            </a:r>
            <a:endParaRPr kumimoji="0" lang="ru-RU" sz="2400" b="0" i="0" u="sng" strike="noStrike" kern="1200" cap="none" spc="0" normalizeH="0" baseline="0" noProof="0" dirty="0">
              <a:ln>
                <a:noFill/>
              </a:ln>
              <a:solidFill>
                <a:srgbClr val="52B68E"/>
              </a:solidFill>
              <a:effectLst>
                <a:glow rad="139700">
                  <a:srgbClr val="52B68E">
                    <a:alpha val="29000"/>
                  </a:srgbClr>
                </a:glow>
              </a:effectLst>
              <a:uLnTx/>
              <a:uFillTx/>
              <a:latin typeface="Calibri" panose="020F0502020204030204"/>
              <a:ea typeface="+mn-ea"/>
              <a:cs typeface="+mn-cs"/>
            </a:endParaRPr>
          </a:p>
        </p:txBody>
      </p:sp>
      <p:sp>
        <p:nvSpPr>
          <p:cNvPr id="90" name="TextBox 89">
            <a:hlinkClick r:id="rId14" action="ppaction://hlinksldjump"/>
            <a:extLst>
              <a:ext uri="{FF2B5EF4-FFF2-40B4-BE49-F238E27FC236}">
                <a16:creationId xmlns:a16="http://schemas.microsoft.com/office/drawing/2014/main" id="{4683B21F-EBBC-3464-3780-7699725D5B6E}"/>
              </a:ext>
            </a:extLst>
          </p:cNvPr>
          <p:cNvSpPr txBox="1"/>
          <p:nvPr/>
        </p:nvSpPr>
        <p:spPr>
          <a:xfrm>
            <a:off x="5189967" y="357751"/>
            <a:ext cx="13329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1A8BF"/>
                </a:solidFill>
                <a:effectLst>
                  <a:glow rad="139700">
                    <a:srgbClr val="01A8BF">
                      <a:alpha val="29000"/>
                    </a:srgbClr>
                  </a:glow>
                </a:effectLst>
                <a:uLnTx/>
                <a:uFillTx/>
                <a:latin typeface="Calibri" panose="020F0502020204030204"/>
                <a:ea typeface="+mn-ea"/>
                <a:cs typeface="+mn-cs"/>
              </a:rPr>
              <a:t>GAS OIL</a:t>
            </a:r>
            <a:endParaRPr kumimoji="0" lang="ru-RU" sz="2400" b="0" i="0" u="sng" strike="noStrike" kern="1200" cap="none" spc="0" normalizeH="0" baseline="0" noProof="0" dirty="0">
              <a:ln>
                <a:noFill/>
              </a:ln>
              <a:solidFill>
                <a:srgbClr val="01A8BF"/>
              </a:solidFill>
              <a:effectLst>
                <a:glow rad="139700">
                  <a:srgbClr val="01A8BF">
                    <a:alpha val="29000"/>
                  </a:srgbClr>
                </a:glow>
              </a:effectLst>
              <a:uLnTx/>
              <a:uFillTx/>
              <a:latin typeface="Calibri" panose="020F0502020204030204"/>
              <a:ea typeface="+mn-ea"/>
              <a:cs typeface="+mn-cs"/>
            </a:endParaRPr>
          </a:p>
        </p:txBody>
      </p:sp>
      <p:sp>
        <p:nvSpPr>
          <p:cNvPr id="91" name="TextBox 90">
            <a:hlinkClick r:id="rId15" action="ppaction://hlinksldjump"/>
            <a:extLst>
              <a:ext uri="{FF2B5EF4-FFF2-40B4-BE49-F238E27FC236}">
                <a16:creationId xmlns:a16="http://schemas.microsoft.com/office/drawing/2014/main" id="{4E6E56E1-4190-5D36-A520-86F0CC434183}"/>
              </a:ext>
            </a:extLst>
          </p:cNvPr>
          <p:cNvSpPr txBox="1"/>
          <p:nvPr/>
        </p:nvSpPr>
        <p:spPr>
          <a:xfrm>
            <a:off x="6522891" y="348695"/>
            <a:ext cx="2367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6B34A2"/>
                </a:solidFill>
                <a:effectLst>
                  <a:glow rad="139700">
                    <a:srgbClr val="6B34A2">
                      <a:alpha val="29000"/>
                    </a:srgbClr>
                  </a:glow>
                </a:effectLst>
                <a:uLnTx/>
                <a:uFillTx/>
                <a:latin typeface="Calibri" panose="020F0502020204030204"/>
                <a:ea typeface="+mn-ea"/>
                <a:cs typeface="+mn-cs"/>
              </a:rPr>
              <a:t>CRUDE OIL</a:t>
            </a:r>
            <a:endParaRPr kumimoji="0" lang="ru-RU" sz="2400" b="0" i="0" u="sng" strike="noStrike" kern="1200" cap="none" spc="0" normalizeH="0" baseline="0" noProof="0" dirty="0">
              <a:ln>
                <a:noFill/>
              </a:ln>
              <a:solidFill>
                <a:srgbClr val="6B34A2"/>
              </a:solidFill>
              <a:effectLst>
                <a:glow rad="139700">
                  <a:srgbClr val="6B34A2">
                    <a:alpha val="29000"/>
                  </a:srgbClr>
                </a:glo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CC59694-4CB5-C450-041A-E12D1D6F6370}"/>
              </a:ext>
            </a:extLst>
          </p:cNvPr>
          <p:cNvSpPr txBox="1"/>
          <p:nvPr/>
        </p:nvSpPr>
        <p:spPr>
          <a:xfrm>
            <a:off x="2087324" y="2739368"/>
            <a:ext cx="2205173" cy="400110"/>
          </a:xfrm>
          <a:prstGeom prst="rect">
            <a:avLst/>
          </a:prstGeom>
          <a:noFill/>
        </p:spPr>
        <p:txBody>
          <a:bodyPr wrap="square">
            <a:spAutoFit/>
          </a:bodyPr>
          <a:lstStyle/>
          <a:p>
            <a:pPr algn="r"/>
            <a:r>
              <a:rPr lang="en-US" sz="2000" b="1" dirty="0">
                <a:solidFill>
                  <a:srgbClr val="6B34A2"/>
                </a:solidFill>
                <a:latin typeface="Poppins" panose="00000500000000000000" pitchFamily="2" charset="0"/>
                <a:cs typeface="Poppins" panose="00000500000000000000" pitchFamily="2" charset="0"/>
              </a:rPr>
              <a:t>77.2$ </a:t>
            </a:r>
            <a:r>
              <a:rPr lang="en-US" sz="1050" b="1" dirty="0">
                <a:solidFill>
                  <a:schemeClr val="bg1"/>
                </a:solidFill>
                <a:latin typeface="Poppins" panose="00000500000000000000" pitchFamily="2" charset="0"/>
                <a:cs typeface="Poppins" panose="00000500000000000000" pitchFamily="2" charset="0"/>
              </a:rPr>
              <a:t>per</a:t>
            </a:r>
            <a:r>
              <a:rPr lang="en-US" sz="2000" b="1" dirty="0">
                <a:solidFill>
                  <a:schemeClr val="bg1"/>
                </a:solidFill>
                <a:latin typeface="Poppins" panose="00000500000000000000" pitchFamily="2" charset="0"/>
                <a:cs typeface="Poppins" panose="00000500000000000000" pitchFamily="2" charset="0"/>
              </a:rPr>
              <a:t> BARREL</a:t>
            </a:r>
            <a:endParaRPr lang="en-US" sz="2000" b="1" dirty="0">
              <a:solidFill>
                <a:srgbClr val="09C718"/>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533784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 BACK">
            <a:hlinkClick r:id="rId2" action="ppaction://hlinksldjump"/>
            <a:extLst>
              <a:ext uri="{FF2B5EF4-FFF2-40B4-BE49-F238E27FC236}">
                <a16:creationId xmlns:a16="http://schemas.microsoft.com/office/drawing/2014/main" id="{DB8DA6E3-72F9-F331-D6C4-12293781C95F}"/>
              </a:ext>
            </a:extLst>
          </p:cNvPr>
          <p:cNvSpPr/>
          <p:nvPr/>
        </p:nvSpPr>
        <p:spPr>
          <a:xfrm>
            <a:off x="159488" y="0"/>
            <a:ext cx="11844670" cy="6858000"/>
          </a:xfrm>
          <a:custGeom>
            <a:avLst/>
            <a:gdLst>
              <a:gd name="connsiteX0" fmla="*/ 4900765 w 8813841"/>
              <a:gd name="connsiteY0" fmla="*/ 0 h 5369442"/>
              <a:gd name="connsiteX1" fmla="*/ 4900765 w 8813841"/>
              <a:gd name="connsiteY1" fmla="*/ 0 h 5369442"/>
              <a:gd name="connsiteX2" fmla="*/ 3965100 w 8813841"/>
              <a:gd name="connsiteY2" fmla="*/ 393405 h 5369442"/>
              <a:gd name="connsiteX3" fmla="*/ 2040607 w 8813841"/>
              <a:gd name="connsiteY3" fmla="*/ 1095154 h 5369442"/>
              <a:gd name="connsiteX4" fmla="*/ 1136840 w 8813841"/>
              <a:gd name="connsiteY4" fmla="*/ 1594884 h 5369442"/>
              <a:gd name="connsiteX5" fmla="*/ 860393 w 8813841"/>
              <a:gd name="connsiteY5" fmla="*/ 1807535 h 5369442"/>
              <a:gd name="connsiteX6" fmla="*/ 520152 w 8813841"/>
              <a:gd name="connsiteY6" fmla="*/ 1998921 h 5369442"/>
              <a:gd name="connsiteX7" fmla="*/ 477621 w 8813841"/>
              <a:gd name="connsiteY7" fmla="*/ 2020187 h 5369442"/>
              <a:gd name="connsiteX8" fmla="*/ 62952 w 8813841"/>
              <a:gd name="connsiteY8" fmla="*/ 2286000 h 5369442"/>
              <a:gd name="connsiteX9" fmla="*/ 137379 w 8813841"/>
              <a:gd name="connsiteY9" fmla="*/ 2668773 h 5369442"/>
              <a:gd name="connsiteX10" fmla="*/ 690272 w 8813841"/>
              <a:gd name="connsiteY10" fmla="*/ 3115340 h 5369442"/>
              <a:gd name="connsiteX11" fmla="*/ 1190003 w 8813841"/>
              <a:gd name="connsiteY11" fmla="*/ 3530010 h 5369442"/>
              <a:gd name="connsiteX12" fmla="*/ 1625938 w 8813841"/>
              <a:gd name="connsiteY12" fmla="*/ 3912782 h 5369442"/>
              <a:gd name="connsiteX13" fmla="*/ 1859854 w 8813841"/>
              <a:gd name="connsiteY13" fmla="*/ 4125433 h 5369442"/>
              <a:gd name="connsiteX14" fmla="*/ 2795519 w 8813841"/>
              <a:gd name="connsiteY14" fmla="*/ 4731489 h 5369442"/>
              <a:gd name="connsiteX15" fmla="*/ 3327147 w 8813841"/>
              <a:gd name="connsiteY15" fmla="*/ 5007935 h 5369442"/>
              <a:gd name="connsiteX16" fmla="*/ 4922031 w 8813841"/>
              <a:gd name="connsiteY16" fmla="*/ 5284382 h 5369442"/>
              <a:gd name="connsiteX17" fmla="*/ 5868328 w 8813841"/>
              <a:gd name="connsiteY17" fmla="*/ 5369442 h 5369442"/>
              <a:gd name="connsiteX18" fmla="*/ 6920952 w 8813841"/>
              <a:gd name="connsiteY18" fmla="*/ 5209954 h 5369442"/>
              <a:gd name="connsiteX19" fmla="*/ 7558905 w 8813841"/>
              <a:gd name="connsiteY19" fmla="*/ 4869712 h 5369442"/>
              <a:gd name="connsiteX20" fmla="*/ 8558365 w 8813841"/>
              <a:gd name="connsiteY20" fmla="*/ 4051005 h 5369442"/>
              <a:gd name="connsiteX21" fmla="*/ 8739119 w 8813841"/>
              <a:gd name="connsiteY21" fmla="*/ 3625703 h 5369442"/>
              <a:gd name="connsiteX22" fmla="*/ 8771017 w 8813841"/>
              <a:gd name="connsiteY22" fmla="*/ 3285461 h 5369442"/>
              <a:gd name="connsiteX23" fmla="*/ 8781649 w 8813841"/>
              <a:gd name="connsiteY23" fmla="*/ 2870791 h 5369442"/>
              <a:gd name="connsiteX24" fmla="*/ 8802914 w 8813841"/>
              <a:gd name="connsiteY24" fmla="*/ 2498652 h 5369442"/>
              <a:gd name="connsiteX25" fmla="*/ 8802914 w 8813841"/>
              <a:gd name="connsiteY25" fmla="*/ 1722475 h 5369442"/>
              <a:gd name="connsiteX26" fmla="*/ 8717854 w 8813841"/>
              <a:gd name="connsiteY26" fmla="*/ 1552354 h 5369442"/>
              <a:gd name="connsiteX27" fmla="*/ 8654059 w 8813841"/>
              <a:gd name="connsiteY27" fmla="*/ 1371600 h 5369442"/>
              <a:gd name="connsiteX28" fmla="*/ 7867249 w 8813841"/>
              <a:gd name="connsiteY28" fmla="*/ 978196 h 5369442"/>
              <a:gd name="connsiteX29" fmla="*/ 6240468 w 8813841"/>
              <a:gd name="connsiteY29" fmla="*/ 606056 h 5369442"/>
              <a:gd name="connsiteX30" fmla="*/ 5825798 w 8813841"/>
              <a:gd name="connsiteY30" fmla="*/ 531628 h 5369442"/>
              <a:gd name="connsiteX31" fmla="*/ 5432393 w 8813841"/>
              <a:gd name="connsiteY31" fmla="*/ 340242 h 5369442"/>
              <a:gd name="connsiteX32" fmla="*/ 5326068 w 8813841"/>
              <a:gd name="connsiteY32" fmla="*/ 233917 h 5369442"/>
              <a:gd name="connsiteX33" fmla="*/ 5294170 w 8813841"/>
              <a:gd name="connsiteY33" fmla="*/ 191387 h 5369442"/>
              <a:gd name="connsiteX34" fmla="*/ 5155947 w 8813841"/>
              <a:gd name="connsiteY34" fmla="*/ 127591 h 5369442"/>
              <a:gd name="connsiteX35" fmla="*/ 4900765 w 8813841"/>
              <a:gd name="connsiteY35" fmla="*/ 0 h 536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13841" h="5369442">
                <a:moveTo>
                  <a:pt x="4900765" y="0"/>
                </a:moveTo>
                <a:lnTo>
                  <a:pt x="4900765" y="0"/>
                </a:lnTo>
                <a:cubicBezTo>
                  <a:pt x="4588877" y="131135"/>
                  <a:pt x="4283161" y="278046"/>
                  <a:pt x="3965100" y="393405"/>
                </a:cubicBezTo>
                <a:cubicBezTo>
                  <a:pt x="2301723" y="996703"/>
                  <a:pt x="3407350" y="465172"/>
                  <a:pt x="2040607" y="1095154"/>
                </a:cubicBezTo>
                <a:cubicBezTo>
                  <a:pt x="1671881" y="1265113"/>
                  <a:pt x="1454218" y="1374333"/>
                  <a:pt x="1136840" y="1594884"/>
                </a:cubicBezTo>
                <a:cubicBezTo>
                  <a:pt x="1041370" y="1661227"/>
                  <a:pt x="957638" y="1743823"/>
                  <a:pt x="860393" y="1807535"/>
                </a:cubicBezTo>
                <a:cubicBezTo>
                  <a:pt x="751549" y="1878847"/>
                  <a:pt x="633902" y="1935727"/>
                  <a:pt x="520152" y="1998921"/>
                </a:cubicBezTo>
                <a:cubicBezTo>
                  <a:pt x="506296" y="2006619"/>
                  <a:pt x="490737" y="2011287"/>
                  <a:pt x="477621" y="2020187"/>
                </a:cubicBezTo>
                <a:cubicBezTo>
                  <a:pt x="110911" y="2269026"/>
                  <a:pt x="350461" y="2132662"/>
                  <a:pt x="62952" y="2286000"/>
                </a:cubicBezTo>
                <a:cubicBezTo>
                  <a:pt x="-10556" y="2447719"/>
                  <a:pt x="-55387" y="2466971"/>
                  <a:pt x="137379" y="2668773"/>
                </a:cubicBezTo>
                <a:cubicBezTo>
                  <a:pt x="301016" y="2840081"/>
                  <a:pt x="506918" y="2965323"/>
                  <a:pt x="690272" y="3115340"/>
                </a:cubicBezTo>
                <a:cubicBezTo>
                  <a:pt x="857800" y="3252409"/>
                  <a:pt x="1025261" y="3389605"/>
                  <a:pt x="1190003" y="3530010"/>
                </a:cubicBezTo>
                <a:cubicBezTo>
                  <a:pt x="1337180" y="3655445"/>
                  <a:pt x="1481406" y="3784309"/>
                  <a:pt x="1625938" y="3912782"/>
                </a:cubicBezTo>
                <a:cubicBezTo>
                  <a:pt x="1704697" y="3982790"/>
                  <a:pt x="1772970" y="4065807"/>
                  <a:pt x="1859854" y="4125433"/>
                </a:cubicBezTo>
                <a:cubicBezTo>
                  <a:pt x="2261527" y="4401092"/>
                  <a:pt x="2399063" y="4512755"/>
                  <a:pt x="2795519" y="4731489"/>
                </a:cubicBezTo>
                <a:cubicBezTo>
                  <a:pt x="2970404" y="4827977"/>
                  <a:pt x="3139342" y="4939937"/>
                  <a:pt x="3327147" y="5007935"/>
                </a:cubicBezTo>
                <a:cubicBezTo>
                  <a:pt x="3806918" y="5181645"/>
                  <a:pt x="4429341" y="5233119"/>
                  <a:pt x="4922031" y="5284382"/>
                </a:cubicBezTo>
                <a:cubicBezTo>
                  <a:pt x="5237035" y="5317157"/>
                  <a:pt x="5552896" y="5341089"/>
                  <a:pt x="5868328" y="5369442"/>
                </a:cubicBezTo>
                <a:cubicBezTo>
                  <a:pt x="6219203" y="5316279"/>
                  <a:pt x="6580630" y="5310552"/>
                  <a:pt x="6920952" y="5209954"/>
                </a:cubicBezTo>
                <a:cubicBezTo>
                  <a:pt x="7152071" y="5141636"/>
                  <a:pt x="7351350" y="4992203"/>
                  <a:pt x="7558905" y="4869712"/>
                </a:cubicBezTo>
                <a:cubicBezTo>
                  <a:pt x="8285613" y="4440835"/>
                  <a:pt x="8098907" y="4582255"/>
                  <a:pt x="8558365" y="4051005"/>
                </a:cubicBezTo>
                <a:cubicBezTo>
                  <a:pt x="8618616" y="3909238"/>
                  <a:pt x="8697891" y="3774123"/>
                  <a:pt x="8739119" y="3625703"/>
                </a:cubicBezTo>
                <a:cubicBezTo>
                  <a:pt x="8769607" y="3515947"/>
                  <a:pt x="8764610" y="3399192"/>
                  <a:pt x="8771017" y="3285461"/>
                </a:cubicBezTo>
                <a:cubicBezTo>
                  <a:pt x="8778794" y="3147411"/>
                  <a:pt x="8776048" y="3008946"/>
                  <a:pt x="8781649" y="2870791"/>
                </a:cubicBezTo>
                <a:cubicBezTo>
                  <a:pt x="8786682" y="2746644"/>
                  <a:pt x="8795826" y="2622698"/>
                  <a:pt x="8802914" y="2498652"/>
                </a:cubicBezTo>
                <a:cubicBezTo>
                  <a:pt x="8804374" y="2435883"/>
                  <a:pt x="8826754" y="1844322"/>
                  <a:pt x="8802914" y="1722475"/>
                </a:cubicBezTo>
                <a:cubicBezTo>
                  <a:pt x="8790740" y="1660254"/>
                  <a:pt x="8742615" y="1610719"/>
                  <a:pt x="8717854" y="1552354"/>
                </a:cubicBezTo>
                <a:cubicBezTo>
                  <a:pt x="8692900" y="1493534"/>
                  <a:pt x="8697850" y="1418127"/>
                  <a:pt x="8654059" y="1371600"/>
                </a:cubicBezTo>
                <a:cubicBezTo>
                  <a:pt x="8508868" y="1217335"/>
                  <a:pt x="8001318" y="1020026"/>
                  <a:pt x="7867249" y="978196"/>
                </a:cubicBezTo>
                <a:cubicBezTo>
                  <a:pt x="7517878" y="869192"/>
                  <a:pt x="6602282" y="678419"/>
                  <a:pt x="6240468" y="606056"/>
                </a:cubicBezTo>
                <a:cubicBezTo>
                  <a:pt x="6102763" y="578515"/>
                  <a:pt x="5962714" y="562854"/>
                  <a:pt x="5825798" y="531628"/>
                </a:cubicBezTo>
                <a:cubicBezTo>
                  <a:pt x="5718617" y="507183"/>
                  <a:pt x="5502044" y="427305"/>
                  <a:pt x="5432393" y="340242"/>
                </a:cubicBezTo>
                <a:cubicBezTo>
                  <a:pt x="5328175" y="209971"/>
                  <a:pt x="5461449" y="369298"/>
                  <a:pt x="5326068" y="233917"/>
                </a:cubicBezTo>
                <a:cubicBezTo>
                  <a:pt x="5313537" y="221386"/>
                  <a:pt x="5309197" y="200779"/>
                  <a:pt x="5294170" y="191387"/>
                </a:cubicBezTo>
                <a:cubicBezTo>
                  <a:pt x="5251138" y="164492"/>
                  <a:pt x="5200006" y="152768"/>
                  <a:pt x="5155947" y="127591"/>
                </a:cubicBezTo>
                <a:cubicBezTo>
                  <a:pt x="4881723" y="-29109"/>
                  <a:pt x="4943295" y="21265"/>
                  <a:pt x="4900765" y="0"/>
                </a:cubicBez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slz="http://schemas.microsoft.com/office/powerpoint/2016/slidezoom">
        <mc:Choice Requires="pslz">
          <p:graphicFrame>
            <p:nvGraphicFramePr>
              <p:cNvPr id="40" name="!!ZOOM21">
                <a:extLst>
                  <a:ext uri="{FF2B5EF4-FFF2-40B4-BE49-F238E27FC236}">
                    <a16:creationId xmlns:a16="http://schemas.microsoft.com/office/drawing/2014/main" id="{3F2EF4C5-7A1F-8EBE-E3FD-28BF869BAF1A}"/>
                  </a:ext>
                </a:extLst>
              </p:cNvPr>
              <p:cNvGraphicFramePr>
                <a:graphicFrameLocks noChangeAspect="1"/>
              </p:cNvGraphicFramePr>
              <p:nvPr/>
            </p:nvGraphicFramePr>
            <p:xfrm>
              <a:off x="5550667" y="1873384"/>
              <a:ext cx="3846723" cy="2163782"/>
            </p:xfrm>
            <a:graphic>
              <a:graphicData uri="http://schemas.microsoft.com/office/powerpoint/2016/slidezoom">
                <pslz:sldZm>
                  <pslz:sldZmObj sldId="283" cId="2533784130">
                    <pslz:zmPr id="{2756CFFA-5347-44C7-B647-89C8A67C6552}" transitionDur="1000" showBg="0">
                      <p166:blipFill xmlns:p166="http://schemas.microsoft.com/office/powerpoint/2016/6/main">
                        <a:blip r:embed="rId3"/>
                        <a:stretch>
                          <a:fillRect/>
                        </a:stretch>
                      </p166:blipFill>
                      <p166:spPr xmlns:p166="http://schemas.microsoft.com/office/powerpoint/2016/6/main">
                        <a:xfrm>
                          <a:off x="0" y="0"/>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xmlns="">
          <p:pic>
            <p:nvPicPr>
              <p:cNvPr id="40" name="!!ZOOM21">
                <a:hlinkClick r:id="rId4" action="ppaction://hlinksldjump"/>
                <a:extLst>
                  <a:ext uri="{FF2B5EF4-FFF2-40B4-BE49-F238E27FC236}">
                    <a16:creationId xmlns:a16="http://schemas.microsoft.com/office/drawing/2014/main" id="{3F2EF4C5-7A1F-8EBE-E3FD-28BF869BAF1A}"/>
                  </a:ext>
                </a:extLst>
              </p:cNvPr>
              <p:cNvPicPr>
                <a:picLocks noGrp="1" noRot="1" noChangeAspect="1" noMove="1" noResize="1" noEditPoints="1" noAdjustHandles="1" noChangeArrowheads="1" noChangeShapeType="1"/>
              </p:cNvPicPr>
              <p:nvPr/>
            </p:nvPicPr>
            <p:blipFill>
              <a:blip r:embed="rId5"/>
              <a:stretch>
                <a:fillRect/>
              </a:stretch>
            </p:blipFill>
            <p:spPr>
              <a:xfrm>
                <a:off x="5550667" y="1873384"/>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p:sp>
        <p:nvSpPr>
          <p:cNvPr id="44" name="!!LINK21">
            <a:hlinkClick r:id="rId6" action="ppaction://hlinksldjump"/>
            <a:extLst>
              <a:ext uri="{FF2B5EF4-FFF2-40B4-BE49-F238E27FC236}">
                <a16:creationId xmlns:a16="http://schemas.microsoft.com/office/drawing/2014/main" id="{58AB8683-68D6-BF4D-4537-A4D7808F3ECB}"/>
              </a:ext>
            </a:extLst>
          </p:cNvPr>
          <p:cNvSpPr/>
          <p:nvPr/>
        </p:nvSpPr>
        <p:spPr>
          <a:xfrm>
            <a:off x="5550666" y="1873384"/>
            <a:ext cx="3846724" cy="2163782"/>
          </a:xfrm>
          <a:prstGeom prst="roundRect">
            <a:avLst/>
          </a:prstGeom>
          <a:solidFill>
            <a:schemeClr val="accent1">
              <a:alpha val="0"/>
            </a:schemeClr>
          </a:solidFill>
          <a:ln>
            <a:noFill/>
          </a:ln>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slz="http://schemas.microsoft.com/office/powerpoint/2016/slidezoom">
        <mc:Choice Requires="pslz">
          <p:graphicFrame>
            <p:nvGraphicFramePr>
              <p:cNvPr id="22" name="!!ZOOM22">
                <a:extLst>
                  <a:ext uri="{FF2B5EF4-FFF2-40B4-BE49-F238E27FC236}">
                    <a16:creationId xmlns:a16="http://schemas.microsoft.com/office/drawing/2014/main" id="{BFA94BAE-C5E8-B8C2-E4BC-FE523DB002E7}"/>
                  </a:ext>
                </a:extLst>
              </p:cNvPr>
              <p:cNvGraphicFramePr>
                <a:graphicFrameLocks noChangeAspect="1"/>
              </p:cNvGraphicFramePr>
              <p:nvPr/>
            </p:nvGraphicFramePr>
            <p:xfrm>
              <a:off x="4172639" y="2347109"/>
              <a:ext cx="3846723" cy="2163782"/>
            </p:xfrm>
            <a:graphic>
              <a:graphicData uri="http://schemas.microsoft.com/office/powerpoint/2016/slidezoom">
                <pslz:sldZm>
                  <pslz:sldZmObj sldId="282" cId="2195707661">
                    <pslz:zmPr id="{8E683735-0530-4B92-B1D2-60D529C5E0D6}" transitionDur="1000" showBg="0">
                      <p166:blipFill xmlns:p166="http://schemas.microsoft.com/office/powerpoint/2016/6/main">
                        <a:blip r:embed="rId7"/>
                        <a:stretch>
                          <a:fillRect/>
                        </a:stretch>
                      </p166:blipFill>
                      <p166:spPr xmlns:p166="http://schemas.microsoft.com/office/powerpoint/2016/6/main">
                        <a:xfrm>
                          <a:off x="0" y="0"/>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xmlns="">
          <p:pic>
            <p:nvPicPr>
              <p:cNvPr id="22" name="!!ZOOM22">
                <a:hlinkClick r:id="rId8" action="ppaction://hlinksldjump"/>
                <a:extLst>
                  <a:ext uri="{FF2B5EF4-FFF2-40B4-BE49-F238E27FC236}">
                    <a16:creationId xmlns:a16="http://schemas.microsoft.com/office/drawing/2014/main" id="{BFA94BAE-C5E8-B8C2-E4BC-FE523DB002E7}"/>
                  </a:ext>
                </a:extLst>
              </p:cNvPr>
              <p:cNvPicPr>
                <a:picLocks noGrp="1" noRot="1" noChangeAspect="1" noMove="1" noResize="1" noEditPoints="1" noAdjustHandles="1" noChangeArrowheads="1" noChangeShapeType="1"/>
              </p:cNvPicPr>
              <p:nvPr/>
            </p:nvPicPr>
            <p:blipFill>
              <a:blip r:embed="rId9"/>
              <a:stretch>
                <a:fillRect/>
              </a:stretch>
            </p:blipFill>
            <p:spPr>
              <a:xfrm>
                <a:off x="4172639" y="2347109"/>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p:sp>
        <p:nvSpPr>
          <p:cNvPr id="42" name="!!LINK22">
            <a:hlinkClick r:id="rId10" action="ppaction://hlinksldjump"/>
            <a:extLst>
              <a:ext uri="{FF2B5EF4-FFF2-40B4-BE49-F238E27FC236}">
                <a16:creationId xmlns:a16="http://schemas.microsoft.com/office/drawing/2014/main" id="{7FB8EA3F-37E2-14F7-2560-720556ACA9C1}"/>
              </a:ext>
            </a:extLst>
          </p:cNvPr>
          <p:cNvSpPr/>
          <p:nvPr/>
        </p:nvSpPr>
        <p:spPr>
          <a:xfrm>
            <a:off x="4172638" y="2347109"/>
            <a:ext cx="3846724" cy="2163782"/>
          </a:xfrm>
          <a:prstGeom prst="roundRect">
            <a:avLst/>
          </a:prstGeom>
          <a:solidFill>
            <a:schemeClr val="accent1">
              <a:alpha val="0"/>
            </a:schemeClr>
          </a:solidFill>
          <a:ln>
            <a:noFill/>
          </a:ln>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slz="http://schemas.microsoft.com/office/powerpoint/2016/slidezoom">
        <mc:Choice Requires="pslz">
          <p:graphicFrame>
            <p:nvGraphicFramePr>
              <p:cNvPr id="19" name="!!ZOOM23">
                <a:extLst>
                  <a:ext uri="{FF2B5EF4-FFF2-40B4-BE49-F238E27FC236}">
                    <a16:creationId xmlns:a16="http://schemas.microsoft.com/office/drawing/2014/main" id="{48569FBA-7E67-7E50-C948-624F6EC799DF}"/>
                  </a:ext>
                </a:extLst>
              </p:cNvPr>
              <p:cNvGraphicFramePr>
                <a:graphicFrameLocks noChangeAspect="1"/>
              </p:cNvGraphicFramePr>
              <p:nvPr/>
            </p:nvGraphicFramePr>
            <p:xfrm>
              <a:off x="3081970" y="2710666"/>
              <a:ext cx="3846723" cy="2163782"/>
            </p:xfrm>
            <a:graphic>
              <a:graphicData uri="http://schemas.microsoft.com/office/powerpoint/2016/slidezoom">
                <pslz:sldZm>
                  <pslz:sldZmObj sldId="281" cId="2962542398">
                    <pslz:zmPr id="{F0EC3B69-7EC2-4E64-BBC0-B6182E85BE39}" transitionDur="1000" showBg="0">
                      <p166:blipFill xmlns:p166="http://schemas.microsoft.com/office/powerpoint/2016/6/main">
                        <a:blip r:embed="rId11"/>
                        <a:stretch>
                          <a:fillRect/>
                        </a:stretch>
                      </p166:blipFill>
                      <p166:spPr xmlns:p166="http://schemas.microsoft.com/office/powerpoint/2016/6/main">
                        <a:xfrm>
                          <a:off x="0" y="0"/>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xmlns="">
          <p:pic>
            <p:nvPicPr>
              <p:cNvPr id="19" name="!!ZOOM23">
                <a:hlinkClick r:id="rId12" action="ppaction://hlinksldjump"/>
                <a:extLst>
                  <a:ext uri="{FF2B5EF4-FFF2-40B4-BE49-F238E27FC236}">
                    <a16:creationId xmlns:a16="http://schemas.microsoft.com/office/drawing/2014/main" id="{48569FBA-7E67-7E50-C948-624F6EC799DF}"/>
                  </a:ext>
                </a:extLst>
              </p:cNvPr>
              <p:cNvPicPr>
                <a:picLocks noGrp="1" noRot="1" noChangeAspect="1" noMove="1" noResize="1" noEditPoints="1" noAdjustHandles="1" noChangeArrowheads="1" noChangeShapeType="1"/>
              </p:cNvPicPr>
              <p:nvPr/>
            </p:nvPicPr>
            <p:blipFill>
              <a:blip r:embed="rId13"/>
              <a:stretch>
                <a:fillRect/>
              </a:stretch>
            </p:blipFill>
            <p:spPr>
              <a:xfrm>
                <a:off x="3081970" y="2710666"/>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p:sp>
        <p:nvSpPr>
          <p:cNvPr id="43" name="!!LINK23">
            <a:hlinkClick r:id="rId14" action="ppaction://hlinksldjump"/>
            <a:extLst>
              <a:ext uri="{FF2B5EF4-FFF2-40B4-BE49-F238E27FC236}">
                <a16:creationId xmlns:a16="http://schemas.microsoft.com/office/drawing/2014/main" id="{298E1A47-5F94-4144-F45A-8F087A5FACC5}"/>
              </a:ext>
            </a:extLst>
          </p:cNvPr>
          <p:cNvSpPr/>
          <p:nvPr/>
        </p:nvSpPr>
        <p:spPr>
          <a:xfrm>
            <a:off x="3081969" y="2710666"/>
            <a:ext cx="3846724" cy="2163782"/>
          </a:xfrm>
          <a:prstGeom prst="roundRect">
            <a:avLst/>
          </a:prstGeom>
          <a:solidFill>
            <a:schemeClr val="accent1">
              <a:alpha val="0"/>
            </a:schemeClr>
          </a:solidFill>
          <a:ln>
            <a:noFill/>
          </a:ln>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hlinkClick r:id="rId15" action="ppaction://hlinksldjump"/>
            <a:extLst>
              <a:ext uri="{FF2B5EF4-FFF2-40B4-BE49-F238E27FC236}">
                <a16:creationId xmlns:a16="http://schemas.microsoft.com/office/drawing/2014/main" id="{27C2B465-77BC-FBD3-743E-3A117F305EFF}"/>
              </a:ext>
            </a:extLst>
          </p:cNvPr>
          <p:cNvPicPr>
            <a:picLocks noChangeAspect="1"/>
          </p:cNvPicPr>
          <p:nvPr/>
        </p:nvPicPr>
        <p:blipFill>
          <a:blip r:embed="rId16">
            <a:lum bright="70000" contrast="-70000"/>
            <a:extLst>
              <a:ext uri="{BEBA8EAE-BF5A-486C-A8C5-ECC9F3942E4B}">
                <a14:imgProps xmlns:a14="http://schemas.microsoft.com/office/drawing/2010/main">
                  <a14:imgLayer r:embed="rId17">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096000" y="5900871"/>
            <a:ext cx="420289" cy="483404"/>
          </a:xfrm>
          <a:prstGeom prst="rect">
            <a:avLst/>
          </a:prstGeom>
        </p:spPr>
      </p:pic>
      <p:sp>
        <p:nvSpPr>
          <p:cNvPr id="3" name="TextBox 2">
            <a:hlinkClick r:id="rId18" action="ppaction://hlinksldjump"/>
            <a:extLst>
              <a:ext uri="{FF2B5EF4-FFF2-40B4-BE49-F238E27FC236}">
                <a16:creationId xmlns:a16="http://schemas.microsoft.com/office/drawing/2014/main" id="{52242821-D679-72D2-D6CD-C9DC5263783E}"/>
              </a:ext>
            </a:extLst>
          </p:cNvPr>
          <p:cNvSpPr txBox="1"/>
          <p:nvPr/>
        </p:nvSpPr>
        <p:spPr>
          <a:xfrm>
            <a:off x="4975349" y="450115"/>
            <a:ext cx="2241302"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spTree>
    <p:extLst>
      <p:ext uri="{BB962C8B-B14F-4D97-AF65-F5344CB8AC3E}">
        <p14:creationId xmlns:p14="http://schemas.microsoft.com/office/powerpoint/2010/main" val="3471527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 BACK">
            <a:hlinkClick r:id="rId2" action="ppaction://hlinksldjump"/>
            <a:extLst>
              <a:ext uri="{FF2B5EF4-FFF2-40B4-BE49-F238E27FC236}">
                <a16:creationId xmlns:a16="http://schemas.microsoft.com/office/drawing/2014/main" id="{536EB927-A647-E0CE-A623-960098D5D89F}"/>
              </a:ext>
            </a:extLst>
          </p:cNvPr>
          <p:cNvSpPr/>
          <p:nvPr/>
        </p:nvSpPr>
        <p:spPr>
          <a:xfrm>
            <a:off x="1223588" y="839972"/>
            <a:ext cx="9515296" cy="5624623"/>
          </a:xfrm>
          <a:custGeom>
            <a:avLst/>
            <a:gdLst>
              <a:gd name="connsiteX0" fmla="*/ 4900765 w 8813841"/>
              <a:gd name="connsiteY0" fmla="*/ 0 h 5369442"/>
              <a:gd name="connsiteX1" fmla="*/ 4900765 w 8813841"/>
              <a:gd name="connsiteY1" fmla="*/ 0 h 5369442"/>
              <a:gd name="connsiteX2" fmla="*/ 3965100 w 8813841"/>
              <a:gd name="connsiteY2" fmla="*/ 393405 h 5369442"/>
              <a:gd name="connsiteX3" fmla="*/ 2040607 w 8813841"/>
              <a:gd name="connsiteY3" fmla="*/ 1095154 h 5369442"/>
              <a:gd name="connsiteX4" fmla="*/ 1136840 w 8813841"/>
              <a:gd name="connsiteY4" fmla="*/ 1594884 h 5369442"/>
              <a:gd name="connsiteX5" fmla="*/ 860393 w 8813841"/>
              <a:gd name="connsiteY5" fmla="*/ 1807535 h 5369442"/>
              <a:gd name="connsiteX6" fmla="*/ 520152 w 8813841"/>
              <a:gd name="connsiteY6" fmla="*/ 1998921 h 5369442"/>
              <a:gd name="connsiteX7" fmla="*/ 477621 w 8813841"/>
              <a:gd name="connsiteY7" fmla="*/ 2020187 h 5369442"/>
              <a:gd name="connsiteX8" fmla="*/ 62952 w 8813841"/>
              <a:gd name="connsiteY8" fmla="*/ 2286000 h 5369442"/>
              <a:gd name="connsiteX9" fmla="*/ 137379 w 8813841"/>
              <a:gd name="connsiteY9" fmla="*/ 2668773 h 5369442"/>
              <a:gd name="connsiteX10" fmla="*/ 690272 w 8813841"/>
              <a:gd name="connsiteY10" fmla="*/ 3115340 h 5369442"/>
              <a:gd name="connsiteX11" fmla="*/ 1190003 w 8813841"/>
              <a:gd name="connsiteY11" fmla="*/ 3530010 h 5369442"/>
              <a:gd name="connsiteX12" fmla="*/ 1625938 w 8813841"/>
              <a:gd name="connsiteY12" fmla="*/ 3912782 h 5369442"/>
              <a:gd name="connsiteX13" fmla="*/ 1859854 w 8813841"/>
              <a:gd name="connsiteY13" fmla="*/ 4125433 h 5369442"/>
              <a:gd name="connsiteX14" fmla="*/ 2795519 w 8813841"/>
              <a:gd name="connsiteY14" fmla="*/ 4731489 h 5369442"/>
              <a:gd name="connsiteX15" fmla="*/ 3327147 w 8813841"/>
              <a:gd name="connsiteY15" fmla="*/ 5007935 h 5369442"/>
              <a:gd name="connsiteX16" fmla="*/ 4922031 w 8813841"/>
              <a:gd name="connsiteY16" fmla="*/ 5284382 h 5369442"/>
              <a:gd name="connsiteX17" fmla="*/ 5868328 w 8813841"/>
              <a:gd name="connsiteY17" fmla="*/ 5369442 h 5369442"/>
              <a:gd name="connsiteX18" fmla="*/ 6920952 w 8813841"/>
              <a:gd name="connsiteY18" fmla="*/ 5209954 h 5369442"/>
              <a:gd name="connsiteX19" fmla="*/ 7558905 w 8813841"/>
              <a:gd name="connsiteY19" fmla="*/ 4869712 h 5369442"/>
              <a:gd name="connsiteX20" fmla="*/ 8558365 w 8813841"/>
              <a:gd name="connsiteY20" fmla="*/ 4051005 h 5369442"/>
              <a:gd name="connsiteX21" fmla="*/ 8739119 w 8813841"/>
              <a:gd name="connsiteY21" fmla="*/ 3625703 h 5369442"/>
              <a:gd name="connsiteX22" fmla="*/ 8771017 w 8813841"/>
              <a:gd name="connsiteY22" fmla="*/ 3285461 h 5369442"/>
              <a:gd name="connsiteX23" fmla="*/ 8781649 w 8813841"/>
              <a:gd name="connsiteY23" fmla="*/ 2870791 h 5369442"/>
              <a:gd name="connsiteX24" fmla="*/ 8802914 w 8813841"/>
              <a:gd name="connsiteY24" fmla="*/ 2498652 h 5369442"/>
              <a:gd name="connsiteX25" fmla="*/ 8802914 w 8813841"/>
              <a:gd name="connsiteY25" fmla="*/ 1722475 h 5369442"/>
              <a:gd name="connsiteX26" fmla="*/ 8717854 w 8813841"/>
              <a:gd name="connsiteY26" fmla="*/ 1552354 h 5369442"/>
              <a:gd name="connsiteX27" fmla="*/ 8654059 w 8813841"/>
              <a:gd name="connsiteY27" fmla="*/ 1371600 h 5369442"/>
              <a:gd name="connsiteX28" fmla="*/ 7867249 w 8813841"/>
              <a:gd name="connsiteY28" fmla="*/ 978196 h 5369442"/>
              <a:gd name="connsiteX29" fmla="*/ 6240468 w 8813841"/>
              <a:gd name="connsiteY29" fmla="*/ 606056 h 5369442"/>
              <a:gd name="connsiteX30" fmla="*/ 5825798 w 8813841"/>
              <a:gd name="connsiteY30" fmla="*/ 531628 h 5369442"/>
              <a:gd name="connsiteX31" fmla="*/ 5432393 w 8813841"/>
              <a:gd name="connsiteY31" fmla="*/ 340242 h 5369442"/>
              <a:gd name="connsiteX32" fmla="*/ 5326068 w 8813841"/>
              <a:gd name="connsiteY32" fmla="*/ 233917 h 5369442"/>
              <a:gd name="connsiteX33" fmla="*/ 5294170 w 8813841"/>
              <a:gd name="connsiteY33" fmla="*/ 191387 h 5369442"/>
              <a:gd name="connsiteX34" fmla="*/ 5155947 w 8813841"/>
              <a:gd name="connsiteY34" fmla="*/ 127591 h 5369442"/>
              <a:gd name="connsiteX35" fmla="*/ 4900765 w 8813841"/>
              <a:gd name="connsiteY35" fmla="*/ 0 h 536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13841" h="5369442">
                <a:moveTo>
                  <a:pt x="4900765" y="0"/>
                </a:moveTo>
                <a:lnTo>
                  <a:pt x="4900765" y="0"/>
                </a:lnTo>
                <a:cubicBezTo>
                  <a:pt x="4588877" y="131135"/>
                  <a:pt x="4283161" y="278046"/>
                  <a:pt x="3965100" y="393405"/>
                </a:cubicBezTo>
                <a:cubicBezTo>
                  <a:pt x="2301723" y="996703"/>
                  <a:pt x="3407350" y="465172"/>
                  <a:pt x="2040607" y="1095154"/>
                </a:cubicBezTo>
                <a:cubicBezTo>
                  <a:pt x="1671881" y="1265113"/>
                  <a:pt x="1454218" y="1374333"/>
                  <a:pt x="1136840" y="1594884"/>
                </a:cubicBezTo>
                <a:cubicBezTo>
                  <a:pt x="1041370" y="1661227"/>
                  <a:pt x="957638" y="1743823"/>
                  <a:pt x="860393" y="1807535"/>
                </a:cubicBezTo>
                <a:cubicBezTo>
                  <a:pt x="751549" y="1878847"/>
                  <a:pt x="633902" y="1935727"/>
                  <a:pt x="520152" y="1998921"/>
                </a:cubicBezTo>
                <a:cubicBezTo>
                  <a:pt x="506296" y="2006619"/>
                  <a:pt x="490737" y="2011287"/>
                  <a:pt x="477621" y="2020187"/>
                </a:cubicBezTo>
                <a:cubicBezTo>
                  <a:pt x="110911" y="2269026"/>
                  <a:pt x="350461" y="2132662"/>
                  <a:pt x="62952" y="2286000"/>
                </a:cubicBezTo>
                <a:cubicBezTo>
                  <a:pt x="-10556" y="2447719"/>
                  <a:pt x="-55387" y="2466971"/>
                  <a:pt x="137379" y="2668773"/>
                </a:cubicBezTo>
                <a:cubicBezTo>
                  <a:pt x="301016" y="2840081"/>
                  <a:pt x="506918" y="2965323"/>
                  <a:pt x="690272" y="3115340"/>
                </a:cubicBezTo>
                <a:cubicBezTo>
                  <a:pt x="857800" y="3252409"/>
                  <a:pt x="1025261" y="3389605"/>
                  <a:pt x="1190003" y="3530010"/>
                </a:cubicBezTo>
                <a:cubicBezTo>
                  <a:pt x="1337180" y="3655445"/>
                  <a:pt x="1481406" y="3784309"/>
                  <a:pt x="1625938" y="3912782"/>
                </a:cubicBezTo>
                <a:cubicBezTo>
                  <a:pt x="1704697" y="3982790"/>
                  <a:pt x="1772970" y="4065807"/>
                  <a:pt x="1859854" y="4125433"/>
                </a:cubicBezTo>
                <a:cubicBezTo>
                  <a:pt x="2261527" y="4401092"/>
                  <a:pt x="2399063" y="4512755"/>
                  <a:pt x="2795519" y="4731489"/>
                </a:cubicBezTo>
                <a:cubicBezTo>
                  <a:pt x="2970404" y="4827977"/>
                  <a:pt x="3139342" y="4939937"/>
                  <a:pt x="3327147" y="5007935"/>
                </a:cubicBezTo>
                <a:cubicBezTo>
                  <a:pt x="3806918" y="5181645"/>
                  <a:pt x="4429341" y="5233119"/>
                  <a:pt x="4922031" y="5284382"/>
                </a:cubicBezTo>
                <a:cubicBezTo>
                  <a:pt x="5237035" y="5317157"/>
                  <a:pt x="5552896" y="5341089"/>
                  <a:pt x="5868328" y="5369442"/>
                </a:cubicBezTo>
                <a:cubicBezTo>
                  <a:pt x="6219203" y="5316279"/>
                  <a:pt x="6580630" y="5310552"/>
                  <a:pt x="6920952" y="5209954"/>
                </a:cubicBezTo>
                <a:cubicBezTo>
                  <a:pt x="7152071" y="5141636"/>
                  <a:pt x="7351350" y="4992203"/>
                  <a:pt x="7558905" y="4869712"/>
                </a:cubicBezTo>
                <a:cubicBezTo>
                  <a:pt x="8285613" y="4440835"/>
                  <a:pt x="8098907" y="4582255"/>
                  <a:pt x="8558365" y="4051005"/>
                </a:cubicBezTo>
                <a:cubicBezTo>
                  <a:pt x="8618616" y="3909238"/>
                  <a:pt x="8697891" y="3774123"/>
                  <a:pt x="8739119" y="3625703"/>
                </a:cubicBezTo>
                <a:cubicBezTo>
                  <a:pt x="8769607" y="3515947"/>
                  <a:pt x="8764610" y="3399192"/>
                  <a:pt x="8771017" y="3285461"/>
                </a:cubicBezTo>
                <a:cubicBezTo>
                  <a:pt x="8778794" y="3147411"/>
                  <a:pt x="8776048" y="3008946"/>
                  <a:pt x="8781649" y="2870791"/>
                </a:cubicBezTo>
                <a:cubicBezTo>
                  <a:pt x="8786682" y="2746644"/>
                  <a:pt x="8795826" y="2622698"/>
                  <a:pt x="8802914" y="2498652"/>
                </a:cubicBezTo>
                <a:cubicBezTo>
                  <a:pt x="8804374" y="2435883"/>
                  <a:pt x="8826754" y="1844322"/>
                  <a:pt x="8802914" y="1722475"/>
                </a:cubicBezTo>
                <a:cubicBezTo>
                  <a:pt x="8790740" y="1660254"/>
                  <a:pt x="8742615" y="1610719"/>
                  <a:pt x="8717854" y="1552354"/>
                </a:cubicBezTo>
                <a:cubicBezTo>
                  <a:pt x="8692900" y="1493534"/>
                  <a:pt x="8697850" y="1418127"/>
                  <a:pt x="8654059" y="1371600"/>
                </a:cubicBezTo>
                <a:cubicBezTo>
                  <a:pt x="8508868" y="1217335"/>
                  <a:pt x="8001318" y="1020026"/>
                  <a:pt x="7867249" y="978196"/>
                </a:cubicBezTo>
                <a:cubicBezTo>
                  <a:pt x="7517878" y="869192"/>
                  <a:pt x="6602282" y="678419"/>
                  <a:pt x="6240468" y="606056"/>
                </a:cubicBezTo>
                <a:cubicBezTo>
                  <a:pt x="6102763" y="578515"/>
                  <a:pt x="5962714" y="562854"/>
                  <a:pt x="5825798" y="531628"/>
                </a:cubicBezTo>
                <a:cubicBezTo>
                  <a:pt x="5718617" y="507183"/>
                  <a:pt x="5502044" y="427305"/>
                  <a:pt x="5432393" y="340242"/>
                </a:cubicBezTo>
                <a:cubicBezTo>
                  <a:pt x="5328175" y="209971"/>
                  <a:pt x="5461449" y="369298"/>
                  <a:pt x="5326068" y="233917"/>
                </a:cubicBezTo>
                <a:cubicBezTo>
                  <a:pt x="5313537" y="221386"/>
                  <a:pt x="5309197" y="200779"/>
                  <a:pt x="5294170" y="191387"/>
                </a:cubicBezTo>
                <a:cubicBezTo>
                  <a:pt x="5251138" y="164492"/>
                  <a:pt x="5200006" y="152768"/>
                  <a:pt x="5155947" y="127591"/>
                </a:cubicBezTo>
                <a:cubicBezTo>
                  <a:pt x="4881723" y="-29109"/>
                  <a:pt x="4943295" y="21265"/>
                  <a:pt x="4900765" y="0"/>
                </a:cubicBez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slz="http://schemas.microsoft.com/office/powerpoint/2016/slidezoom">
        <mc:Choice Requires="pslz">
          <p:graphicFrame>
            <p:nvGraphicFramePr>
              <p:cNvPr id="40" name="!!ZOOM21">
                <a:extLst>
                  <a:ext uri="{FF2B5EF4-FFF2-40B4-BE49-F238E27FC236}">
                    <a16:creationId xmlns:a16="http://schemas.microsoft.com/office/drawing/2014/main" id="{3F2EF4C5-7A1F-8EBE-E3FD-28BF869BAF1A}"/>
                  </a:ext>
                </a:extLst>
              </p:cNvPr>
              <p:cNvGraphicFramePr>
                <a:graphicFrameLocks noChangeAspect="1"/>
              </p:cNvGraphicFramePr>
              <p:nvPr/>
            </p:nvGraphicFramePr>
            <p:xfrm>
              <a:off x="5550667" y="1873384"/>
              <a:ext cx="3846723" cy="2163782"/>
            </p:xfrm>
            <a:graphic>
              <a:graphicData uri="http://schemas.microsoft.com/office/powerpoint/2016/slidezoom">
                <pslz:sldZm>
                  <pslz:sldZmObj sldId="283" cId="2533784130">
                    <pslz:zmPr id="{2756CFFA-5347-44C7-B647-89C8A67C6552}" transitionDur="1000" showBg="0">
                      <p166:blipFill xmlns:p166="http://schemas.microsoft.com/office/powerpoint/2016/6/main">
                        <a:blip r:embed="rId3"/>
                        <a:stretch>
                          <a:fillRect/>
                        </a:stretch>
                      </p166:blipFill>
                      <p166:spPr xmlns:p166="http://schemas.microsoft.com/office/powerpoint/2016/6/main">
                        <a:xfrm>
                          <a:off x="0" y="0"/>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xmlns="">
          <p:pic>
            <p:nvPicPr>
              <p:cNvPr id="40" name="!!ZOOM21">
                <a:hlinkClick r:id="rId4" action="ppaction://hlinksldjump"/>
                <a:extLst>
                  <a:ext uri="{FF2B5EF4-FFF2-40B4-BE49-F238E27FC236}">
                    <a16:creationId xmlns:a16="http://schemas.microsoft.com/office/drawing/2014/main" id="{3F2EF4C5-7A1F-8EBE-E3FD-28BF869BAF1A}"/>
                  </a:ext>
                </a:extLst>
              </p:cNvPr>
              <p:cNvPicPr>
                <a:picLocks noGrp="1" noRot="1" noChangeAspect="1" noMove="1" noResize="1" noEditPoints="1" noAdjustHandles="1" noChangeArrowheads="1" noChangeShapeType="1"/>
              </p:cNvPicPr>
              <p:nvPr/>
            </p:nvPicPr>
            <p:blipFill>
              <a:blip r:embed="rId5"/>
              <a:stretch>
                <a:fillRect/>
              </a:stretch>
            </p:blipFill>
            <p:spPr>
              <a:xfrm>
                <a:off x="5550667" y="1873384"/>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p:sp>
        <p:nvSpPr>
          <p:cNvPr id="2" name="!!LINK21">
            <a:hlinkClick r:id="rId6" action="ppaction://hlinksldjump"/>
            <a:extLst>
              <a:ext uri="{FF2B5EF4-FFF2-40B4-BE49-F238E27FC236}">
                <a16:creationId xmlns:a16="http://schemas.microsoft.com/office/drawing/2014/main" id="{7E110B8D-6371-6BEB-E6EE-774D3C0C9371}"/>
              </a:ext>
            </a:extLst>
          </p:cNvPr>
          <p:cNvSpPr/>
          <p:nvPr/>
        </p:nvSpPr>
        <p:spPr>
          <a:xfrm>
            <a:off x="5550666" y="1873384"/>
            <a:ext cx="3846724" cy="2163782"/>
          </a:xfrm>
          <a:prstGeom prst="roundRect">
            <a:avLst/>
          </a:prstGeom>
          <a:solidFill>
            <a:schemeClr val="accent1">
              <a:alpha val="0"/>
            </a:schemeClr>
          </a:solidFill>
          <a:ln>
            <a:noFill/>
          </a:ln>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slz="http://schemas.microsoft.com/office/powerpoint/2016/slidezoom">
        <mc:Choice Requires="pslz">
          <p:graphicFrame>
            <p:nvGraphicFramePr>
              <p:cNvPr id="22" name="!!ZOOM22">
                <a:extLst>
                  <a:ext uri="{FF2B5EF4-FFF2-40B4-BE49-F238E27FC236}">
                    <a16:creationId xmlns:a16="http://schemas.microsoft.com/office/drawing/2014/main" id="{BFA94BAE-C5E8-B8C2-E4BC-FE523DB002E7}"/>
                  </a:ext>
                </a:extLst>
              </p:cNvPr>
              <p:cNvGraphicFramePr>
                <a:graphicFrameLocks noChangeAspect="1"/>
              </p:cNvGraphicFramePr>
              <p:nvPr/>
            </p:nvGraphicFramePr>
            <p:xfrm>
              <a:off x="4172639" y="2347109"/>
              <a:ext cx="3846723" cy="2163782"/>
            </p:xfrm>
            <a:graphic>
              <a:graphicData uri="http://schemas.microsoft.com/office/powerpoint/2016/slidezoom">
                <pslz:sldZm>
                  <pslz:sldZmObj sldId="282" cId="2195707661">
                    <pslz:zmPr id="{8E683735-0530-4B92-B1D2-60D529C5E0D6}" transitionDur="1000" showBg="0">
                      <p166:blipFill xmlns:p166="http://schemas.microsoft.com/office/powerpoint/2016/6/main">
                        <a:blip r:embed="rId7"/>
                        <a:stretch>
                          <a:fillRect/>
                        </a:stretch>
                      </p166:blipFill>
                      <p166:spPr xmlns:p166="http://schemas.microsoft.com/office/powerpoint/2016/6/main">
                        <a:xfrm>
                          <a:off x="0" y="0"/>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xmlns="">
          <p:pic>
            <p:nvPicPr>
              <p:cNvPr id="22" name="!!ZOOM22">
                <a:hlinkClick r:id="rId8" action="ppaction://hlinksldjump"/>
                <a:extLst>
                  <a:ext uri="{FF2B5EF4-FFF2-40B4-BE49-F238E27FC236}">
                    <a16:creationId xmlns:a16="http://schemas.microsoft.com/office/drawing/2014/main" id="{BFA94BAE-C5E8-B8C2-E4BC-FE523DB002E7}"/>
                  </a:ext>
                </a:extLst>
              </p:cNvPr>
              <p:cNvPicPr>
                <a:picLocks noGrp="1" noRot="1" noChangeAspect="1" noMove="1" noResize="1" noEditPoints="1" noAdjustHandles="1" noChangeArrowheads="1" noChangeShapeType="1"/>
              </p:cNvPicPr>
              <p:nvPr/>
            </p:nvPicPr>
            <p:blipFill>
              <a:blip r:embed="rId9"/>
              <a:stretch>
                <a:fillRect/>
              </a:stretch>
            </p:blipFill>
            <p:spPr>
              <a:xfrm>
                <a:off x="4172639" y="2347109"/>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p:sp>
        <p:nvSpPr>
          <p:cNvPr id="3" name="!!LINK22">
            <a:hlinkClick r:id="rId10" action="ppaction://hlinksldjump"/>
            <a:extLst>
              <a:ext uri="{FF2B5EF4-FFF2-40B4-BE49-F238E27FC236}">
                <a16:creationId xmlns:a16="http://schemas.microsoft.com/office/drawing/2014/main" id="{1EF2C243-AFDC-EE0D-D184-776ADF33C5B9}"/>
              </a:ext>
            </a:extLst>
          </p:cNvPr>
          <p:cNvSpPr/>
          <p:nvPr/>
        </p:nvSpPr>
        <p:spPr>
          <a:xfrm>
            <a:off x="4172638" y="2347109"/>
            <a:ext cx="3846724" cy="2163782"/>
          </a:xfrm>
          <a:prstGeom prst="roundRect">
            <a:avLst/>
          </a:prstGeom>
          <a:solidFill>
            <a:schemeClr val="accent1">
              <a:alpha val="0"/>
            </a:schemeClr>
          </a:solidFill>
          <a:ln>
            <a:noFill/>
          </a:ln>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slz="http://schemas.microsoft.com/office/powerpoint/2016/slidezoom">
        <mc:Choice Requires="pslz">
          <p:graphicFrame>
            <p:nvGraphicFramePr>
              <p:cNvPr id="19" name="!!ZOOM23">
                <a:extLst>
                  <a:ext uri="{FF2B5EF4-FFF2-40B4-BE49-F238E27FC236}">
                    <a16:creationId xmlns:a16="http://schemas.microsoft.com/office/drawing/2014/main" id="{48569FBA-7E67-7E50-C948-624F6EC799DF}"/>
                  </a:ext>
                </a:extLst>
              </p:cNvPr>
              <p:cNvGraphicFramePr>
                <a:graphicFrameLocks noChangeAspect="1"/>
              </p:cNvGraphicFramePr>
              <p:nvPr/>
            </p:nvGraphicFramePr>
            <p:xfrm>
              <a:off x="6853819" y="3291505"/>
              <a:ext cx="3846723" cy="2163782"/>
            </p:xfrm>
            <a:graphic>
              <a:graphicData uri="http://schemas.microsoft.com/office/powerpoint/2016/slidezoom">
                <pslz:sldZm>
                  <pslz:sldZmObj sldId="281" cId="2962542398">
                    <pslz:zmPr id="{F0EC3B69-7EC2-4E64-BBC0-B6182E85BE39}" transitionDur="1000">
                      <p166:blipFill xmlns:p166="http://schemas.microsoft.com/office/powerpoint/2016/6/main">
                        <a:blip r:embed="rId11"/>
                        <a:stretch>
                          <a:fillRect/>
                        </a:stretch>
                      </p166:blipFill>
                      <p166:spPr xmlns:p166="http://schemas.microsoft.com/office/powerpoint/2016/6/main">
                        <a:xfrm>
                          <a:off x="0" y="0"/>
                          <a:ext cx="3846723" cy="2163782"/>
                        </a:xfrm>
                        <a:prstGeom prst="roundRect">
                          <a:avLst>
                            <a:gd name="adj" fmla="val 16667"/>
                          </a:avLst>
                        </a:prstGeom>
                        <a:ln w="3175">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xmlns="">
          <p:pic>
            <p:nvPicPr>
              <p:cNvPr id="19" name="!!ZOOM23">
                <a:hlinkClick r:id="rId12" action="ppaction://hlinksldjump"/>
                <a:extLst>
                  <a:ext uri="{FF2B5EF4-FFF2-40B4-BE49-F238E27FC236}">
                    <a16:creationId xmlns:a16="http://schemas.microsoft.com/office/drawing/2014/main" id="{48569FBA-7E67-7E50-C948-624F6EC799DF}"/>
                  </a:ext>
                </a:extLst>
              </p:cNvPr>
              <p:cNvPicPr>
                <a:picLocks noGrp="1" noRot="1" noChangeAspect="1" noMove="1" noResize="1" noEditPoints="1" noAdjustHandles="1" noChangeArrowheads="1" noChangeShapeType="1"/>
              </p:cNvPicPr>
              <p:nvPr/>
            </p:nvPicPr>
            <p:blipFill>
              <a:blip r:embed="rId13"/>
              <a:stretch>
                <a:fillRect/>
              </a:stretch>
            </p:blipFill>
            <p:spPr>
              <a:xfrm>
                <a:off x="6853819" y="3291505"/>
                <a:ext cx="3846723" cy="2163782"/>
              </a:xfrm>
              <a:prstGeom prst="roundRect">
                <a:avLst>
                  <a:gd name="adj" fmla="val 16667"/>
                </a:avLst>
              </a:prstGeom>
              <a:ln w="3175">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p:sp>
        <p:nvSpPr>
          <p:cNvPr id="6" name="TextBox 5">
            <a:hlinkClick r:id="rId14" action="ppaction://hlinksldjump"/>
            <a:extLst>
              <a:ext uri="{FF2B5EF4-FFF2-40B4-BE49-F238E27FC236}">
                <a16:creationId xmlns:a16="http://schemas.microsoft.com/office/drawing/2014/main" id="{0C35A933-09A2-1E71-4CF0-F710859FAC31}"/>
              </a:ext>
            </a:extLst>
          </p:cNvPr>
          <p:cNvSpPr txBox="1"/>
          <p:nvPr/>
        </p:nvSpPr>
        <p:spPr>
          <a:xfrm>
            <a:off x="4975349" y="450115"/>
            <a:ext cx="2241302"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pic>
        <p:nvPicPr>
          <p:cNvPr id="7" name="Picture 6">
            <a:hlinkClick r:id="rId15" action="ppaction://hlinksldjump"/>
            <a:extLst>
              <a:ext uri="{FF2B5EF4-FFF2-40B4-BE49-F238E27FC236}">
                <a16:creationId xmlns:a16="http://schemas.microsoft.com/office/drawing/2014/main" id="{9B9863BA-76D8-5B50-81A6-328DBACCB866}"/>
              </a:ext>
            </a:extLst>
          </p:cNvPr>
          <p:cNvPicPr>
            <a:picLocks noChangeAspect="1"/>
          </p:cNvPicPr>
          <p:nvPr/>
        </p:nvPicPr>
        <p:blipFill>
          <a:blip r:embed="rId16">
            <a:lum bright="70000" contrast="-70000"/>
            <a:extLst>
              <a:ext uri="{BEBA8EAE-BF5A-486C-A8C5-ECC9F3942E4B}">
                <a14:imgProps xmlns:a14="http://schemas.microsoft.com/office/drawing/2010/main">
                  <a14:imgLayer r:embed="rId17">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096000" y="5900871"/>
            <a:ext cx="420289" cy="483404"/>
          </a:xfrm>
          <a:prstGeom prst="rect">
            <a:avLst/>
          </a:prstGeom>
        </p:spPr>
      </p:pic>
    </p:spTree>
    <p:extLst>
      <p:ext uri="{BB962C8B-B14F-4D97-AF65-F5344CB8AC3E}">
        <p14:creationId xmlns:p14="http://schemas.microsoft.com/office/powerpoint/2010/main" val="266671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 BACK">
            <a:hlinkClick r:id="rId2" action="ppaction://hlinksldjump"/>
            <a:extLst>
              <a:ext uri="{FF2B5EF4-FFF2-40B4-BE49-F238E27FC236}">
                <a16:creationId xmlns:a16="http://schemas.microsoft.com/office/drawing/2014/main" id="{437874C6-7FB3-C797-88A4-61C550FF46FE}"/>
              </a:ext>
            </a:extLst>
          </p:cNvPr>
          <p:cNvSpPr/>
          <p:nvPr/>
        </p:nvSpPr>
        <p:spPr>
          <a:xfrm>
            <a:off x="1223588" y="839972"/>
            <a:ext cx="9515296" cy="5624623"/>
          </a:xfrm>
          <a:custGeom>
            <a:avLst/>
            <a:gdLst>
              <a:gd name="connsiteX0" fmla="*/ 4900765 w 8813841"/>
              <a:gd name="connsiteY0" fmla="*/ 0 h 5369442"/>
              <a:gd name="connsiteX1" fmla="*/ 4900765 w 8813841"/>
              <a:gd name="connsiteY1" fmla="*/ 0 h 5369442"/>
              <a:gd name="connsiteX2" fmla="*/ 3965100 w 8813841"/>
              <a:gd name="connsiteY2" fmla="*/ 393405 h 5369442"/>
              <a:gd name="connsiteX3" fmla="*/ 2040607 w 8813841"/>
              <a:gd name="connsiteY3" fmla="*/ 1095154 h 5369442"/>
              <a:gd name="connsiteX4" fmla="*/ 1136840 w 8813841"/>
              <a:gd name="connsiteY4" fmla="*/ 1594884 h 5369442"/>
              <a:gd name="connsiteX5" fmla="*/ 860393 w 8813841"/>
              <a:gd name="connsiteY5" fmla="*/ 1807535 h 5369442"/>
              <a:gd name="connsiteX6" fmla="*/ 520152 w 8813841"/>
              <a:gd name="connsiteY6" fmla="*/ 1998921 h 5369442"/>
              <a:gd name="connsiteX7" fmla="*/ 477621 w 8813841"/>
              <a:gd name="connsiteY7" fmla="*/ 2020187 h 5369442"/>
              <a:gd name="connsiteX8" fmla="*/ 62952 w 8813841"/>
              <a:gd name="connsiteY8" fmla="*/ 2286000 h 5369442"/>
              <a:gd name="connsiteX9" fmla="*/ 137379 w 8813841"/>
              <a:gd name="connsiteY9" fmla="*/ 2668773 h 5369442"/>
              <a:gd name="connsiteX10" fmla="*/ 690272 w 8813841"/>
              <a:gd name="connsiteY10" fmla="*/ 3115340 h 5369442"/>
              <a:gd name="connsiteX11" fmla="*/ 1190003 w 8813841"/>
              <a:gd name="connsiteY11" fmla="*/ 3530010 h 5369442"/>
              <a:gd name="connsiteX12" fmla="*/ 1625938 w 8813841"/>
              <a:gd name="connsiteY12" fmla="*/ 3912782 h 5369442"/>
              <a:gd name="connsiteX13" fmla="*/ 1859854 w 8813841"/>
              <a:gd name="connsiteY13" fmla="*/ 4125433 h 5369442"/>
              <a:gd name="connsiteX14" fmla="*/ 2795519 w 8813841"/>
              <a:gd name="connsiteY14" fmla="*/ 4731489 h 5369442"/>
              <a:gd name="connsiteX15" fmla="*/ 3327147 w 8813841"/>
              <a:gd name="connsiteY15" fmla="*/ 5007935 h 5369442"/>
              <a:gd name="connsiteX16" fmla="*/ 4922031 w 8813841"/>
              <a:gd name="connsiteY16" fmla="*/ 5284382 h 5369442"/>
              <a:gd name="connsiteX17" fmla="*/ 5868328 w 8813841"/>
              <a:gd name="connsiteY17" fmla="*/ 5369442 h 5369442"/>
              <a:gd name="connsiteX18" fmla="*/ 6920952 w 8813841"/>
              <a:gd name="connsiteY18" fmla="*/ 5209954 h 5369442"/>
              <a:gd name="connsiteX19" fmla="*/ 7558905 w 8813841"/>
              <a:gd name="connsiteY19" fmla="*/ 4869712 h 5369442"/>
              <a:gd name="connsiteX20" fmla="*/ 8558365 w 8813841"/>
              <a:gd name="connsiteY20" fmla="*/ 4051005 h 5369442"/>
              <a:gd name="connsiteX21" fmla="*/ 8739119 w 8813841"/>
              <a:gd name="connsiteY21" fmla="*/ 3625703 h 5369442"/>
              <a:gd name="connsiteX22" fmla="*/ 8771017 w 8813841"/>
              <a:gd name="connsiteY22" fmla="*/ 3285461 h 5369442"/>
              <a:gd name="connsiteX23" fmla="*/ 8781649 w 8813841"/>
              <a:gd name="connsiteY23" fmla="*/ 2870791 h 5369442"/>
              <a:gd name="connsiteX24" fmla="*/ 8802914 w 8813841"/>
              <a:gd name="connsiteY24" fmla="*/ 2498652 h 5369442"/>
              <a:gd name="connsiteX25" fmla="*/ 8802914 w 8813841"/>
              <a:gd name="connsiteY25" fmla="*/ 1722475 h 5369442"/>
              <a:gd name="connsiteX26" fmla="*/ 8717854 w 8813841"/>
              <a:gd name="connsiteY26" fmla="*/ 1552354 h 5369442"/>
              <a:gd name="connsiteX27" fmla="*/ 8654059 w 8813841"/>
              <a:gd name="connsiteY27" fmla="*/ 1371600 h 5369442"/>
              <a:gd name="connsiteX28" fmla="*/ 7867249 w 8813841"/>
              <a:gd name="connsiteY28" fmla="*/ 978196 h 5369442"/>
              <a:gd name="connsiteX29" fmla="*/ 6240468 w 8813841"/>
              <a:gd name="connsiteY29" fmla="*/ 606056 h 5369442"/>
              <a:gd name="connsiteX30" fmla="*/ 5825798 w 8813841"/>
              <a:gd name="connsiteY30" fmla="*/ 531628 h 5369442"/>
              <a:gd name="connsiteX31" fmla="*/ 5432393 w 8813841"/>
              <a:gd name="connsiteY31" fmla="*/ 340242 h 5369442"/>
              <a:gd name="connsiteX32" fmla="*/ 5326068 w 8813841"/>
              <a:gd name="connsiteY32" fmla="*/ 233917 h 5369442"/>
              <a:gd name="connsiteX33" fmla="*/ 5294170 w 8813841"/>
              <a:gd name="connsiteY33" fmla="*/ 191387 h 5369442"/>
              <a:gd name="connsiteX34" fmla="*/ 5155947 w 8813841"/>
              <a:gd name="connsiteY34" fmla="*/ 127591 h 5369442"/>
              <a:gd name="connsiteX35" fmla="*/ 4900765 w 8813841"/>
              <a:gd name="connsiteY35" fmla="*/ 0 h 536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13841" h="5369442">
                <a:moveTo>
                  <a:pt x="4900765" y="0"/>
                </a:moveTo>
                <a:lnTo>
                  <a:pt x="4900765" y="0"/>
                </a:lnTo>
                <a:cubicBezTo>
                  <a:pt x="4588877" y="131135"/>
                  <a:pt x="4283161" y="278046"/>
                  <a:pt x="3965100" y="393405"/>
                </a:cubicBezTo>
                <a:cubicBezTo>
                  <a:pt x="2301723" y="996703"/>
                  <a:pt x="3407350" y="465172"/>
                  <a:pt x="2040607" y="1095154"/>
                </a:cubicBezTo>
                <a:cubicBezTo>
                  <a:pt x="1671881" y="1265113"/>
                  <a:pt x="1454218" y="1374333"/>
                  <a:pt x="1136840" y="1594884"/>
                </a:cubicBezTo>
                <a:cubicBezTo>
                  <a:pt x="1041370" y="1661227"/>
                  <a:pt x="957638" y="1743823"/>
                  <a:pt x="860393" y="1807535"/>
                </a:cubicBezTo>
                <a:cubicBezTo>
                  <a:pt x="751549" y="1878847"/>
                  <a:pt x="633902" y="1935727"/>
                  <a:pt x="520152" y="1998921"/>
                </a:cubicBezTo>
                <a:cubicBezTo>
                  <a:pt x="506296" y="2006619"/>
                  <a:pt x="490737" y="2011287"/>
                  <a:pt x="477621" y="2020187"/>
                </a:cubicBezTo>
                <a:cubicBezTo>
                  <a:pt x="110911" y="2269026"/>
                  <a:pt x="350461" y="2132662"/>
                  <a:pt x="62952" y="2286000"/>
                </a:cubicBezTo>
                <a:cubicBezTo>
                  <a:pt x="-10556" y="2447719"/>
                  <a:pt x="-55387" y="2466971"/>
                  <a:pt x="137379" y="2668773"/>
                </a:cubicBezTo>
                <a:cubicBezTo>
                  <a:pt x="301016" y="2840081"/>
                  <a:pt x="506918" y="2965323"/>
                  <a:pt x="690272" y="3115340"/>
                </a:cubicBezTo>
                <a:cubicBezTo>
                  <a:pt x="857800" y="3252409"/>
                  <a:pt x="1025261" y="3389605"/>
                  <a:pt x="1190003" y="3530010"/>
                </a:cubicBezTo>
                <a:cubicBezTo>
                  <a:pt x="1337180" y="3655445"/>
                  <a:pt x="1481406" y="3784309"/>
                  <a:pt x="1625938" y="3912782"/>
                </a:cubicBezTo>
                <a:cubicBezTo>
                  <a:pt x="1704697" y="3982790"/>
                  <a:pt x="1772970" y="4065807"/>
                  <a:pt x="1859854" y="4125433"/>
                </a:cubicBezTo>
                <a:cubicBezTo>
                  <a:pt x="2261527" y="4401092"/>
                  <a:pt x="2399063" y="4512755"/>
                  <a:pt x="2795519" y="4731489"/>
                </a:cubicBezTo>
                <a:cubicBezTo>
                  <a:pt x="2970404" y="4827977"/>
                  <a:pt x="3139342" y="4939937"/>
                  <a:pt x="3327147" y="5007935"/>
                </a:cubicBezTo>
                <a:cubicBezTo>
                  <a:pt x="3806918" y="5181645"/>
                  <a:pt x="4429341" y="5233119"/>
                  <a:pt x="4922031" y="5284382"/>
                </a:cubicBezTo>
                <a:cubicBezTo>
                  <a:pt x="5237035" y="5317157"/>
                  <a:pt x="5552896" y="5341089"/>
                  <a:pt x="5868328" y="5369442"/>
                </a:cubicBezTo>
                <a:cubicBezTo>
                  <a:pt x="6219203" y="5316279"/>
                  <a:pt x="6580630" y="5310552"/>
                  <a:pt x="6920952" y="5209954"/>
                </a:cubicBezTo>
                <a:cubicBezTo>
                  <a:pt x="7152071" y="5141636"/>
                  <a:pt x="7351350" y="4992203"/>
                  <a:pt x="7558905" y="4869712"/>
                </a:cubicBezTo>
                <a:cubicBezTo>
                  <a:pt x="8285613" y="4440835"/>
                  <a:pt x="8098907" y="4582255"/>
                  <a:pt x="8558365" y="4051005"/>
                </a:cubicBezTo>
                <a:cubicBezTo>
                  <a:pt x="8618616" y="3909238"/>
                  <a:pt x="8697891" y="3774123"/>
                  <a:pt x="8739119" y="3625703"/>
                </a:cubicBezTo>
                <a:cubicBezTo>
                  <a:pt x="8769607" y="3515947"/>
                  <a:pt x="8764610" y="3399192"/>
                  <a:pt x="8771017" y="3285461"/>
                </a:cubicBezTo>
                <a:cubicBezTo>
                  <a:pt x="8778794" y="3147411"/>
                  <a:pt x="8776048" y="3008946"/>
                  <a:pt x="8781649" y="2870791"/>
                </a:cubicBezTo>
                <a:cubicBezTo>
                  <a:pt x="8786682" y="2746644"/>
                  <a:pt x="8795826" y="2622698"/>
                  <a:pt x="8802914" y="2498652"/>
                </a:cubicBezTo>
                <a:cubicBezTo>
                  <a:pt x="8804374" y="2435883"/>
                  <a:pt x="8826754" y="1844322"/>
                  <a:pt x="8802914" y="1722475"/>
                </a:cubicBezTo>
                <a:cubicBezTo>
                  <a:pt x="8790740" y="1660254"/>
                  <a:pt x="8742615" y="1610719"/>
                  <a:pt x="8717854" y="1552354"/>
                </a:cubicBezTo>
                <a:cubicBezTo>
                  <a:pt x="8692900" y="1493534"/>
                  <a:pt x="8697850" y="1418127"/>
                  <a:pt x="8654059" y="1371600"/>
                </a:cubicBezTo>
                <a:cubicBezTo>
                  <a:pt x="8508868" y="1217335"/>
                  <a:pt x="8001318" y="1020026"/>
                  <a:pt x="7867249" y="978196"/>
                </a:cubicBezTo>
                <a:cubicBezTo>
                  <a:pt x="7517878" y="869192"/>
                  <a:pt x="6602282" y="678419"/>
                  <a:pt x="6240468" y="606056"/>
                </a:cubicBezTo>
                <a:cubicBezTo>
                  <a:pt x="6102763" y="578515"/>
                  <a:pt x="5962714" y="562854"/>
                  <a:pt x="5825798" y="531628"/>
                </a:cubicBezTo>
                <a:cubicBezTo>
                  <a:pt x="5718617" y="507183"/>
                  <a:pt x="5502044" y="427305"/>
                  <a:pt x="5432393" y="340242"/>
                </a:cubicBezTo>
                <a:cubicBezTo>
                  <a:pt x="5328175" y="209971"/>
                  <a:pt x="5461449" y="369298"/>
                  <a:pt x="5326068" y="233917"/>
                </a:cubicBezTo>
                <a:cubicBezTo>
                  <a:pt x="5313537" y="221386"/>
                  <a:pt x="5309197" y="200779"/>
                  <a:pt x="5294170" y="191387"/>
                </a:cubicBezTo>
                <a:cubicBezTo>
                  <a:pt x="5251138" y="164492"/>
                  <a:pt x="5200006" y="152768"/>
                  <a:pt x="5155947" y="127591"/>
                </a:cubicBezTo>
                <a:cubicBezTo>
                  <a:pt x="4881723" y="-29109"/>
                  <a:pt x="4943295" y="21265"/>
                  <a:pt x="4900765" y="0"/>
                </a:cubicBez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slz="http://schemas.microsoft.com/office/powerpoint/2016/slidezoom">
        <mc:Choice Requires="pslz">
          <p:graphicFrame>
            <p:nvGraphicFramePr>
              <p:cNvPr id="40" name="!!ZOOM21">
                <a:extLst>
                  <a:ext uri="{FF2B5EF4-FFF2-40B4-BE49-F238E27FC236}">
                    <a16:creationId xmlns:a16="http://schemas.microsoft.com/office/drawing/2014/main" id="{3F2EF4C5-7A1F-8EBE-E3FD-28BF869BAF1A}"/>
                  </a:ext>
                </a:extLst>
              </p:cNvPr>
              <p:cNvGraphicFramePr>
                <a:graphicFrameLocks noChangeAspect="1"/>
              </p:cNvGraphicFramePr>
              <p:nvPr/>
            </p:nvGraphicFramePr>
            <p:xfrm>
              <a:off x="5550667" y="1873384"/>
              <a:ext cx="3846723" cy="2163782"/>
            </p:xfrm>
            <a:graphic>
              <a:graphicData uri="http://schemas.microsoft.com/office/powerpoint/2016/slidezoom">
                <pslz:sldZm>
                  <pslz:sldZmObj sldId="283" cId="2533784130">
                    <pslz:zmPr id="{2756CFFA-5347-44C7-B647-89C8A67C6552}" transitionDur="1000" showBg="0">
                      <p166:blipFill xmlns:p166="http://schemas.microsoft.com/office/powerpoint/2016/6/main">
                        <a:blip r:embed="rId3"/>
                        <a:stretch>
                          <a:fillRect/>
                        </a:stretch>
                      </p166:blipFill>
                      <p166:spPr xmlns:p166="http://schemas.microsoft.com/office/powerpoint/2016/6/main">
                        <a:xfrm>
                          <a:off x="0" y="0"/>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xmlns="">
          <p:pic>
            <p:nvPicPr>
              <p:cNvPr id="40" name="!!ZOOM21">
                <a:hlinkClick r:id="rId4" action="ppaction://hlinksldjump"/>
                <a:extLst>
                  <a:ext uri="{FF2B5EF4-FFF2-40B4-BE49-F238E27FC236}">
                    <a16:creationId xmlns:a16="http://schemas.microsoft.com/office/drawing/2014/main" id="{3F2EF4C5-7A1F-8EBE-E3FD-28BF869BAF1A}"/>
                  </a:ext>
                </a:extLst>
              </p:cNvPr>
              <p:cNvPicPr>
                <a:picLocks noGrp="1" noRot="1" noChangeAspect="1" noMove="1" noResize="1" noEditPoints="1" noAdjustHandles="1" noChangeArrowheads="1" noChangeShapeType="1"/>
              </p:cNvPicPr>
              <p:nvPr/>
            </p:nvPicPr>
            <p:blipFill>
              <a:blip r:embed="rId5"/>
              <a:stretch>
                <a:fillRect/>
              </a:stretch>
            </p:blipFill>
            <p:spPr>
              <a:xfrm>
                <a:off x="5550667" y="1873384"/>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p:sp>
        <p:nvSpPr>
          <p:cNvPr id="2" name="!!LINK21">
            <a:hlinkClick r:id="rId6" action="ppaction://hlinksldjump"/>
            <a:extLst>
              <a:ext uri="{FF2B5EF4-FFF2-40B4-BE49-F238E27FC236}">
                <a16:creationId xmlns:a16="http://schemas.microsoft.com/office/drawing/2014/main" id="{225D9053-43E7-8268-9729-80F9A5E35FE4}"/>
              </a:ext>
            </a:extLst>
          </p:cNvPr>
          <p:cNvSpPr/>
          <p:nvPr/>
        </p:nvSpPr>
        <p:spPr>
          <a:xfrm>
            <a:off x="5550666" y="1873384"/>
            <a:ext cx="3846724" cy="2163782"/>
          </a:xfrm>
          <a:prstGeom prst="roundRect">
            <a:avLst/>
          </a:prstGeom>
          <a:solidFill>
            <a:schemeClr val="accent1">
              <a:alpha val="0"/>
            </a:schemeClr>
          </a:solidFill>
          <a:ln>
            <a:noFill/>
          </a:ln>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slz="http://schemas.microsoft.com/office/powerpoint/2016/slidezoom">
        <mc:Choice Requires="pslz">
          <p:graphicFrame>
            <p:nvGraphicFramePr>
              <p:cNvPr id="22" name="!!ZOOM22">
                <a:extLst>
                  <a:ext uri="{FF2B5EF4-FFF2-40B4-BE49-F238E27FC236}">
                    <a16:creationId xmlns:a16="http://schemas.microsoft.com/office/drawing/2014/main" id="{BFA94BAE-C5E8-B8C2-E4BC-FE523DB002E7}"/>
                  </a:ext>
                </a:extLst>
              </p:cNvPr>
              <p:cNvGraphicFramePr>
                <a:graphicFrameLocks noChangeAspect="1"/>
              </p:cNvGraphicFramePr>
              <p:nvPr/>
            </p:nvGraphicFramePr>
            <p:xfrm>
              <a:off x="6852232" y="2790177"/>
              <a:ext cx="3846723" cy="2163782"/>
            </p:xfrm>
            <a:graphic>
              <a:graphicData uri="http://schemas.microsoft.com/office/powerpoint/2016/slidezoom">
                <pslz:sldZm>
                  <pslz:sldZmObj sldId="282" cId="2195707661">
                    <pslz:zmPr id="{8E683735-0530-4B92-B1D2-60D529C5E0D6}" transitionDur="1000">
                      <p166:blipFill xmlns:p166="http://schemas.microsoft.com/office/powerpoint/2016/6/main">
                        <a:blip r:embed="rId7"/>
                        <a:stretch>
                          <a:fillRect/>
                        </a:stretch>
                      </p166:blipFill>
                      <p166:spPr xmlns:p166="http://schemas.microsoft.com/office/powerpoint/2016/6/main">
                        <a:xfrm>
                          <a:off x="0" y="0"/>
                          <a:ext cx="3846723" cy="2163782"/>
                        </a:xfrm>
                        <a:prstGeom prst="roundRect">
                          <a:avLst>
                            <a:gd name="adj" fmla="val 16667"/>
                          </a:avLst>
                        </a:prstGeom>
                        <a:ln w="3175">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xmlns="">
          <p:pic>
            <p:nvPicPr>
              <p:cNvPr id="22" name="!!ZOOM22">
                <a:hlinkClick r:id="rId8" action="ppaction://hlinksldjump"/>
                <a:extLst>
                  <a:ext uri="{FF2B5EF4-FFF2-40B4-BE49-F238E27FC236}">
                    <a16:creationId xmlns:a16="http://schemas.microsoft.com/office/drawing/2014/main" id="{BFA94BAE-C5E8-B8C2-E4BC-FE523DB002E7}"/>
                  </a:ext>
                </a:extLst>
              </p:cNvPr>
              <p:cNvPicPr>
                <a:picLocks noGrp="1" noRot="1" noChangeAspect="1" noMove="1" noResize="1" noEditPoints="1" noAdjustHandles="1" noChangeArrowheads="1" noChangeShapeType="1"/>
              </p:cNvPicPr>
              <p:nvPr/>
            </p:nvPicPr>
            <p:blipFill>
              <a:blip r:embed="rId9"/>
              <a:stretch>
                <a:fillRect/>
              </a:stretch>
            </p:blipFill>
            <p:spPr>
              <a:xfrm>
                <a:off x="6852232" y="2790177"/>
                <a:ext cx="3846723" cy="2163782"/>
              </a:xfrm>
              <a:prstGeom prst="roundRect">
                <a:avLst>
                  <a:gd name="adj" fmla="val 16667"/>
                </a:avLst>
              </a:prstGeom>
              <a:ln w="3175">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mc:AlternateContent xmlns:mc="http://schemas.openxmlformats.org/markup-compatibility/2006" xmlns:pslz="http://schemas.microsoft.com/office/powerpoint/2016/slidezoom">
        <mc:Choice Requires="pslz">
          <p:graphicFrame>
            <p:nvGraphicFramePr>
              <p:cNvPr id="19" name="!!ZOOM23">
                <a:extLst>
                  <a:ext uri="{FF2B5EF4-FFF2-40B4-BE49-F238E27FC236}">
                    <a16:creationId xmlns:a16="http://schemas.microsoft.com/office/drawing/2014/main" id="{48569FBA-7E67-7E50-C948-624F6EC799DF}"/>
                  </a:ext>
                </a:extLst>
              </p:cNvPr>
              <p:cNvGraphicFramePr>
                <a:graphicFrameLocks noChangeAspect="1"/>
              </p:cNvGraphicFramePr>
              <p:nvPr/>
            </p:nvGraphicFramePr>
            <p:xfrm>
              <a:off x="3081970" y="2710666"/>
              <a:ext cx="3846723" cy="2163782"/>
            </p:xfrm>
            <a:graphic>
              <a:graphicData uri="http://schemas.microsoft.com/office/powerpoint/2016/slidezoom">
                <pslz:sldZm>
                  <pslz:sldZmObj sldId="281" cId="2962542398">
                    <pslz:zmPr id="{F0EC3B69-7EC2-4E64-BBC0-B6182E85BE39}" transitionDur="1000" showBg="0">
                      <p166:blipFill xmlns:p166="http://schemas.microsoft.com/office/powerpoint/2016/6/main">
                        <a:blip r:embed="rId10"/>
                        <a:stretch>
                          <a:fillRect/>
                        </a:stretch>
                      </p166:blipFill>
                      <p166:spPr xmlns:p166="http://schemas.microsoft.com/office/powerpoint/2016/6/main">
                        <a:xfrm>
                          <a:off x="0" y="0"/>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xmlns="">
          <p:pic>
            <p:nvPicPr>
              <p:cNvPr id="19" name="!!ZOOM23">
                <a:hlinkClick r:id="rId11" action="ppaction://hlinksldjump"/>
                <a:extLst>
                  <a:ext uri="{FF2B5EF4-FFF2-40B4-BE49-F238E27FC236}">
                    <a16:creationId xmlns:a16="http://schemas.microsoft.com/office/drawing/2014/main" id="{48569FBA-7E67-7E50-C948-624F6EC799DF}"/>
                  </a:ext>
                </a:extLst>
              </p:cNvPr>
              <p:cNvPicPr>
                <a:picLocks noGrp="1" noRot="1" noChangeAspect="1" noMove="1" noResize="1" noEditPoints="1" noAdjustHandles="1" noChangeArrowheads="1" noChangeShapeType="1"/>
              </p:cNvPicPr>
              <p:nvPr/>
            </p:nvPicPr>
            <p:blipFill>
              <a:blip r:embed="rId12"/>
              <a:stretch>
                <a:fillRect/>
              </a:stretch>
            </p:blipFill>
            <p:spPr>
              <a:xfrm>
                <a:off x="3081970" y="2710666"/>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p:sp>
        <p:nvSpPr>
          <p:cNvPr id="4" name="!!LINK23">
            <a:hlinkClick r:id="rId13" action="ppaction://hlinksldjump"/>
            <a:extLst>
              <a:ext uri="{FF2B5EF4-FFF2-40B4-BE49-F238E27FC236}">
                <a16:creationId xmlns:a16="http://schemas.microsoft.com/office/drawing/2014/main" id="{E25BB8F9-9720-40E1-9C9D-14DEDD908116}"/>
              </a:ext>
            </a:extLst>
          </p:cNvPr>
          <p:cNvSpPr/>
          <p:nvPr/>
        </p:nvSpPr>
        <p:spPr>
          <a:xfrm>
            <a:off x="3081969" y="2710666"/>
            <a:ext cx="3846724" cy="2163782"/>
          </a:xfrm>
          <a:prstGeom prst="roundRect">
            <a:avLst/>
          </a:prstGeom>
          <a:solidFill>
            <a:schemeClr val="accent1">
              <a:alpha val="0"/>
            </a:schemeClr>
          </a:solidFill>
          <a:ln>
            <a:noFill/>
          </a:ln>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hlinkClick r:id="rId14" action="ppaction://hlinksldjump"/>
            <a:extLst>
              <a:ext uri="{FF2B5EF4-FFF2-40B4-BE49-F238E27FC236}">
                <a16:creationId xmlns:a16="http://schemas.microsoft.com/office/drawing/2014/main" id="{1D0206FA-175E-1CD9-2567-36951B388CF0}"/>
              </a:ext>
            </a:extLst>
          </p:cNvPr>
          <p:cNvSpPr txBox="1"/>
          <p:nvPr/>
        </p:nvSpPr>
        <p:spPr>
          <a:xfrm>
            <a:off x="4975349" y="450115"/>
            <a:ext cx="2241302"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pic>
        <p:nvPicPr>
          <p:cNvPr id="10" name="Picture 9">
            <a:hlinkClick r:id="rId15" action="ppaction://hlinksldjump"/>
            <a:extLst>
              <a:ext uri="{FF2B5EF4-FFF2-40B4-BE49-F238E27FC236}">
                <a16:creationId xmlns:a16="http://schemas.microsoft.com/office/drawing/2014/main" id="{28C373B8-0C13-E226-D0B5-4D180E8B778A}"/>
              </a:ext>
            </a:extLst>
          </p:cNvPr>
          <p:cNvPicPr>
            <a:picLocks noChangeAspect="1"/>
          </p:cNvPicPr>
          <p:nvPr/>
        </p:nvPicPr>
        <p:blipFill>
          <a:blip r:embed="rId16">
            <a:lum bright="70000" contrast="-70000"/>
            <a:extLst>
              <a:ext uri="{BEBA8EAE-BF5A-486C-A8C5-ECC9F3942E4B}">
                <a14:imgProps xmlns:a14="http://schemas.microsoft.com/office/drawing/2010/main">
                  <a14:imgLayer r:embed="rId17">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096000" y="5900871"/>
            <a:ext cx="420289" cy="483404"/>
          </a:xfrm>
          <a:prstGeom prst="rect">
            <a:avLst/>
          </a:prstGeom>
        </p:spPr>
      </p:pic>
    </p:spTree>
    <p:extLst>
      <p:ext uri="{BB962C8B-B14F-4D97-AF65-F5344CB8AC3E}">
        <p14:creationId xmlns:p14="http://schemas.microsoft.com/office/powerpoint/2010/main" val="4273590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7364B4-F5A4-F474-AC77-6B5A3DECE15F}"/>
              </a:ext>
            </a:extLst>
          </p:cNvPr>
          <p:cNvPicPr>
            <a:picLocks noChangeAspect="1"/>
          </p:cNvPicPr>
          <p:nvPr/>
        </p:nvPicPr>
        <p:blipFill rotWithShape="1">
          <a:blip r:embed="rId2"/>
          <a:srcRect l="51330" b="674"/>
          <a:stretch/>
        </p:blipFill>
        <p:spPr>
          <a:xfrm>
            <a:off x="0" y="238491"/>
            <a:ext cx="3189722" cy="6146267"/>
          </a:xfrm>
          <a:prstGeom prst="rect">
            <a:avLst/>
          </a:prstGeom>
        </p:spPr>
      </p:pic>
      <p:pic>
        <p:nvPicPr>
          <p:cNvPr id="5" name="Picture 4">
            <a:extLst>
              <a:ext uri="{FF2B5EF4-FFF2-40B4-BE49-F238E27FC236}">
                <a16:creationId xmlns:a16="http://schemas.microsoft.com/office/drawing/2014/main" id="{6F74D429-048C-E90B-D58C-0ABCD53E5954}"/>
              </a:ext>
            </a:extLst>
          </p:cNvPr>
          <p:cNvPicPr>
            <a:picLocks noChangeAspect="1"/>
          </p:cNvPicPr>
          <p:nvPr/>
        </p:nvPicPr>
        <p:blipFill rotWithShape="1">
          <a:blip r:embed="rId2"/>
          <a:srcRect l="56892" t="1174" b="674"/>
          <a:stretch/>
        </p:blipFill>
        <p:spPr>
          <a:xfrm flipH="1">
            <a:off x="9830050" y="1187116"/>
            <a:ext cx="2361950" cy="5077844"/>
          </a:xfrm>
          <a:prstGeom prst="rect">
            <a:avLst/>
          </a:prstGeom>
        </p:spPr>
      </p:pic>
      <p:sp>
        <p:nvSpPr>
          <p:cNvPr id="6" name="TextBox 5">
            <a:extLst>
              <a:ext uri="{FF2B5EF4-FFF2-40B4-BE49-F238E27FC236}">
                <a16:creationId xmlns:a16="http://schemas.microsoft.com/office/drawing/2014/main" id="{DA977F69-7DBC-E7BC-9C71-9B51AD579C17}"/>
              </a:ext>
            </a:extLst>
          </p:cNvPr>
          <p:cNvSpPr txBox="1"/>
          <p:nvPr/>
        </p:nvSpPr>
        <p:spPr>
          <a:xfrm>
            <a:off x="571579" y="2249795"/>
            <a:ext cx="5962706" cy="2123658"/>
          </a:xfrm>
          <a:prstGeom prst="rect">
            <a:avLst/>
          </a:prstGeom>
          <a:noFill/>
        </p:spPr>
        <p:txBody>
          <a:bodyPr wrap="square">
            <a:spAutoFit/>
          </a:bodyPr>
          <a:lstStyle/>
          <a:p>
            <a:r>
              <a:rPr lang="en-US" sz="4400" b="1" dirty="0">
                <a:solidFill>
                  <a:schemeClr val="bg1"/>
                </a:solidFill>
                <a:latin typeface="Poppins" panose="00000500000000000000" pitchFamily="2" charset="0"/>
                <a:cs typeface="Poppins" panose="00000500000000000000" pitchFamily="2" charset="0"/>
              </a:rPr>
              <a:t>ALL-IN-</a:t>
            </a:r>
            <a:r>
              <a:rPr lang="en-US" sz="4400" b="1" dirty="0">
                <a:solidFill>
                  <a:srgbClr val="09C718"/>
                </a:solidFill>
                <a:latin typeface="Poppins" panose="00000500000000000000" pitchFamily="2" charset="0"/>
                <a:cs typeface="Poppins" panose="00000500000000000000" pitchFamily="2" charset="0"/>
              </a:rPr>
              <a:t>ALL</a:t>
            </a:r>
          </a:p>
          <a:p>
            <a:r>
              <a:rPr lang="en-US" sz="4400" b="1" dirty="0">
                <a:solidFill>
                  <a:schemeClr val="bg1"/>
                </a:solidFill>
                <a:latin typeface="Poppins" panose="00000500000000000000" pitchFamily="2" charset="0"/>
                <a:cs typeface="Poppins" panose="00000500000000000000" pitchFamily="2" charset="0"/>
              </a:rPr>
              <a:t>IMPORT EXPORT</a:t>
            </a:r>
          </a:p>
          <a:p>
            <a:r>
              <a:rPr lang="en-US" sz="4400" b="1" dirty="0">
                <a:solidFill>
                  <a:schemeClr val="bg1"/>
                </a:solidFill>
                <a:latin typeface="Poppins" panose="00000500000000000000" pitchFamily="2" charset="0"/>
                <a:cs typeface="Poppins" panose="00000500000000000000" pitchFamily="2" charset="0"/>
              </a:rPr>
              <a:t>COMPANY ?</a:t>
            </a:r>
          </a:p>
        </p:txBody>
      </p:sp>
      <p:pic>
        <p:nvPicPr>
          <p:cNvPr id="8" name="Picture 7">
            <a:extLst>
              <a:ext uri="{FF2B5EF4-FFF2-40B4-BE49-F238E27FC236}">
                <a16:creationId xmlns:a16="http://schemas.microsoft.com/office/drawing/2014/main" id="{97A99168-1FD4-B21A-8351-B16AEB4A4862}"/>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45131" y="238491"/>
            <a:ext cx="420289" cy="483404"/>
          </a:xfrm>
          <a:prstGeom prst="rect">
            <a:avLst/>
          </a:prstGeom>
        </p:spPr>
      </p:pic>
      <p:pic>
        <p:nvPicPr>
          <p:cNvPr id="10" name="Picture 9">
            <a:extLst>
              <a:ext uri="{FF2B5EF4-FFF2-40B4-BE49-F238E27FC236}">
                <a16:creationId xmlns:a16="http://schemas.microsoft.com/office/drawing/2014/main" id="{8441E051-7C75-8ACC-81B4-7A0CC7AE8819}"/>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04342" y="172017"/>
            <a:ext cx="730491" cy="616352"/>
          </a:xfrm>
          <a:prstGeom prst="rect">
            <a:avLst/>
          </a:prstGeom>
        </p:spPr>
      </p:pic>
      <p:sp>
        <p:nvSpPr>
          <p:cNvPr id="11" name="Rectangle 10">
            <a:extLst>
              <a:ext uri="{FF2B5EF4-FFF2-40B4-BE49-F238E27FC236}">
                <a16:creationId xmlns:a16="http://schemas.microsoft.com/office/drawing/2014/main" id="{ABFE5528-F568-30A6-0E45-5E0990B964DC}"/>
              </a:ext>
            </a:extLst>
          </p:cNvPr>
          <p:cNvSpPr/>
          <p:nvPr/>
        </p:nvSpPr>
        <p:spPr>
          <a:xfrm>
            <a:off x="7876673" y="1271227"/>
            <a:ext cx="3078157"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Rectangle 11">
            <a:extLst>
              <a:ext uri="{FF2B5EF4-FFF2-40B4-BE49-F238E27FC236}">
                <a16:creationId xmlns:a16="http://schemas.microsoft.com/office/drawing/2014/main" id="{92CFF193-BE0A-72DB-39E7-AFED6F0BAE0B}"/>
              </a:ext>
            </a:extLst>
          </p:cNvPr>
          <p:cNvSpPr/>
          <p:nvPr/>
        </p:nvSpPr>
        <p:spPr>
          <a:xfrm>
            <a:off x="7876673" y="2450432"/>
            <a:ext cx="3078158"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Rectangle 12">
            <a:extLst>
              <a:ext uri="{FF2B5EF4-FFF2-40B4-BE49-F238E27FC236}">
                <a16:creationId xmlns:a16="http://schemas.microsoft.com/office/drawing/2014/main" id="{B2C68219-EBF9-756B-888B-3BFDD21454EA}"/>
              </a:ext>
            </a:extLst>
          </p:cNvPr>
          <p:cNvSpPr/>
          <p:nvPr/>
        </p:nvSpPr>
        <p:spPr>
          <a:xfrm>
            <a:off x="7876673" y="3629638"/>
            <a:ext cx="3029360"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1F5EB95F-42C3-D9C5-454E-CE613897E463}"/>
              </a:ext>
            </a:extLst>
          </p:cNvPr>
          <p:cNvSpPr txBox="1"/>
          <p:nvPr/>
        </p:nvSpPr>
        <p:spPr>
          <a:xfrm>
            <a:off x="6590706" y="1502008"/>
            <a:ext cx="1680883" cy="523220"/>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GLOBAL FACILITATOR</a:t>
            </a:r>
          </a:p>
        </p:txBody>
      </p:sp>
      <p:sp>
        <p:nvSpPr>
          <p:cNvPr id="17" name="TextBox 16">
            <a:extLst>
              <a:ext uri="{FF2B5EF4-FFF2-40B4-BE49-F238E27FC236}">
                <a16:creationId xmlns:a16="http://schemas.microsoft.com/office/drawing/2014/main" id="{3A723DAD-5419-9538-B43C-C509868DB1C1}"/>
              </a:ext>
            </a:extLst>
          </p:cNvPr>
          <p:cNvSpPr txBox="1"/>
          <p:nvPr/>
        </p:nvSpPr>
        <p:spPr>
          <a:xfrm>
            <a:off x="6590706" y="2774494"/>
            <a:ext cx="1342389" cy="523220"/>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EXPERTISE LIES</a:t>
            </a:r>
          </a:p>
        </p:txBody>
      </p:sp>
      <p:sp>
        <p:nvSpPr>
          <p:cNvPr id="18" name="TextBox 17">
            <a:extLst>
              <a:ext uri="{FF2B5EF4-FFF2-40B4-BE49-F238E27FC236}">
                <a16:creationId xmlns:a16="http://schemas.microsoft.com/office/drawing/2014/main" id="{A3E70A68-7C87-9B77-D3DD-3AC6A82B0FC2}"/>
              </a:ext>
            </a:extLst>
          </p:cNvPr>
          <p:cNvSpPr txBox="1"/>
          <p:nvPr/>
        </p:nvSpPr>
        <p:spPr>
          <a:xfrm>
            <a:off x="6590706" y="3930824"/>
            <a:ext cx="1342389" cy="307777"/>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ENSURES</a:t>
            </a:r>
          </a:p>
        </p:txBody>
      </p:sp>
      <p:sp>
        <p:nvSpPr>
          <p:cNvPr id="19" name="TextBox 18">
            <a:extLst>
              <a:ext uri="{FF2B5EF4-FFF2-40B4-BE49-F238E27FC236}">
                <a16:creationId xmlns:a16="http://schemas.microsoft.com/office/drawing/2014/main" id="{6D2F97D3-A427-269C-C2CC-D4473CBD978A}"/>
              </a:ext>
            </a:extLst>
          </p:cNvPr>
          <p:cNvSpPr txBox="1"/>
          <p:nvPr/>
        </p:nvSpPr>
        <p:spPr>
          <a:xfrm>
            <a:off x="5505920" y="4877427"/>
            <a:ext cx="5574939" cy="307777"/>
          </a:xfrm>
          <a:prstGeom prst="rect">
            <a:avLst/>
          </a:prstGeom>
          <a:noFill/>
        </p:spPr>
        <p:txBody>
          <a:bodyPr wrap="square">
            <a:spAutoFit/>
          </a:bodyPr>
          <a:lstStyle/>
          <a:p>
            <a:pPr algn="ctr"/>
            <a:r>
              <a:rPr lang="en-US" sz="1400" b="1" spc="300" dirty="0">
                <a:solidFill>
                  <a:schemeClr val="bg1"/>
                </a:solidFill>
                <a:latin typeface="TachyonW00-Regular" panose="02000000000000000000" pitchFamily="2" charset="0"/>
                <a:cs typeface="Poppins" panose="00000500000000000000" pitchFamily="2" charset="0"/>
              </a:rPr>
              <a:t>EXCELLENCE OF EXECUTION !</a:t>
            </a:r>
          </a:p>
        </p:txBody>
      </p:sp>
      <p:sp>
        <p:nvSpPr>
          <p:cNvPr id="21" name="TextBox 20">
            <a:extLst>
              <a:ext uri="{FF2B5EF4-FFF2-40B4-BE49-F238E27FC236}">
                <a16:creationId xmlns:a16="http://schemas.microsoft.com/office/drawing/2014/main" id="{F7882436-80DA-AD4A-B307-6227908AB5E1}"/>
              </a:ext>
            </a:extLst>
          </p:cNvPr>
          <p:cNvSpPr txBox="1"/>
          <p:nvPr/>
        </p:nvSpPr>
        <p:spPr>
          <a:xfrm>
            <a:off x="8190553" y="1391179"/>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22" name="TextBox 21">
            <a:extLst>
              <a:ext uri="{FF2B5EF4-FFF2-40B4-BE49-F238E27FC236}">
                <a16:creationId xmlns:a16="http://schemas.microsoft.com/office/drawing/2014/main" id="{B156B37F-C02F-5B1B-E481-082C95ABF3B3}"/>
              </a:ext>
            </a:extLst>
          </p:cNvPr>
          <p:cNvSpPr txBox="1"/>
          <p:nvPr/>
        </p:nvSpPr>
        <p:spPr>
          <a:xfrm>
            <a:off x="8223421" y="2568374"/>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23" name="TextBox 22">
            <a:extLst>
              <a:ext uri="{FF2B5EF4-FFF2-40B4-BE49-F238E27FC236}">
                <a16:creationId xmlns:a16="http://schemas.microsoft.com/office/drawing/2014/main" id="{99ED70B7-431D-E074-5639-3DE3F5FE1607}"/>
              </a:ext>
            </a:extLst>
          </p:cNvPr>
          <p:cNvSpPr txBox="1"/>
          <p:nvPr/>
        </p:nvSpPr>
        <p:spPr>
          <a:xfrm>
            <a:off x="8190553" y="3736974"/>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25" name="Oval 24">
            <a:extLst>
              <a:ext uri="{FF2B5EF4-FFF2-40B4-BE49-F238E27FC236}">
                <a16:creationId xmlns:a16="http://schemas.microsoft.com/office/drawing/2014/main" id="{A8D31276-1B29-1E8B-7510-91DF3CC1A7F0}"/>
              </a:ext>
            </a:extLst>
          </p:cNvPr>
          <p:cNvSpPr/>
          <p:nvPr/>
        </p:nvSpPr>
        <p:spPr>
          <a:xfrm>
            <a:off x="5834390" y="1502008"/>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Oval 25">
            <a:extLst>
              <a:ext uri="{FF2B5EF4-FFF2-40B4-BE49-F238E27FC236}">
                <a16:creationId xmlns:a16="http://schemas.microsoft.com/office/drawing/2014/main" id="{24673B71-8F18-BC9A-F2B4-5C35D4A6130D}"/>
              </a:ext>
            </a:extLst>
          </p:cNvPr>
          <p:cNvSpPr/>
          <p:nvPr/>
        </p:nvSpPr>
        <p:spPr>
          <a:xfrm>
            <a:off x="5834390" y="2676096"/>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Oval 26">
            <a:extLst>
              <a:ext uri="{FF2B5EF4-FFF2-40B4-BE49-F238E27FC236}">
                <a16:creationId xmlns:a16="http://schemas.microsoft.com/office/drawing/2014/main" id="{B8C46B3C-8506-8CA7-9410-5DAB727D1B7A}"/>
              </a:ext>
            </a:extLst>
          </p:cNvPr>
          <p:cNvSpPr/>
          <p:nvPr/>
        </p:nvSpPr>
        <p:spPr>
          <a:xfrm>
            <a:off x="5834390" y="3823102"/>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2AA0632C-8EF1-D184-F578-3344ECA4F24F}"/>
              </a:ext>
            </a:extLst>
          </p:cNvPr>
          <p:cNvSpPr/>
          <p:nvPr/>
        </p:nvSpPr>
        <p:spPr>
          <a:xfrm>
            <a:off x="7992781" y="1391179"/>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Rectangle 28">
            <a:extLst>
              <a:ext uri="{FF2B5EF4-FFF2-40B4-BE49-F238E27FC236}">
                <a16:creationId xmlns:a16="http://schemas.microsoft.com/office/drawing/2014/main" id="{D3C617E7-54DC-5A4D-F497-1BE0A41D07E6}"/>
              </a:ext>
            </a:extLst>
          </p:cNvPr>
          <p:cNvSpPr/>
          <p:nvPr/>
        </p:nvSpPr>
        <p:spPr>
          <a:xfrm>
            <a:off x="7992781" y="2610262"/>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Rectangle 29">
            <a:extLst>
              <a:ext uri="{FF2B5EF4-FFF2-40B4-BE49-F238E27FC236}">
                <a16:creationId xmlns:a16="http://schemas.microsoft.com/office/drawing/2014/main" id="{EEE9AB5F-826C-D997-776E-E818E4C683C7}"/>
              </a:ext>
            </a:extLst>
          </p:cNvPr>
          <p:cNvSpPr/>
          <p:nvPr/>
        </p:nvSpPr>
        <p:spPr>
          <a:xfrm>
            <a:off x="7992781" y="3734750"/>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Rectangle: Rounded Corners 31">
            <a:extLst>
              <a:ext uri="{FF2B5EF4-FFF2-40B4-BE49-F238E27FC236}">
                <a16:creationId xmlns:a16="http://schemas.microsoft.com/office/drawing/2014/main" id="{9BB89D27-F371-A3BB-358A-10E36B4D38D2}"/>
              </a:ext>
            </a:extLst>
          </p:cNvPr>
          <p:cNvSpPr/>
          <p:nvPr/>
        </p:nvSpPr>
        <p:spPr>
          <a:xfrm>
            <a:off x="6017850" y="2859329"/>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Rectangle: Rounded Corners 32">
            <a:extLst>
              <a:ext uri="{FF2B5EF4-FFF2-40B4-BE49-F238E27FC236}">
                <a16:creationId xmlns:a16="http://schemas.microsoft.com/office/drawing/2014/main" id="{0ABBECFB-D9BE-C5EA-38A0-3FF234D23758}"/>
              </a:ext>
            </a:extLst>
          </p:cNvPr>
          <p:cNvSpPr/>
          <p:nvPr/>
        </p:nvSpPr>
        <p:spPr>
          <a:xfrm>
            <a:off x="6102306" y="2859328"/>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Rectangle: Rounded Corners 33">
            <a:extLst>
              <a:ext uri="{FF2B5EF4-FFF2-40B4-BE49-F238E27FC236}">
                <a16:creationId xmlns:a16="http://schemas.microsoft.com/office/drawing/2014/main" id="{D5495D75-FFE6-2E00-8377-EBE44B9F33E9}"/>
              </a:ext>
            </a:extLst>
          </p:cNvPr>
          <p:cNvSpPr/>
          <p:nvPr/>
        </p:nvSpPr>
        <p:spPr>
          <a:xfrm>
            <a:off x="6013247" y="2957727"/>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Rectangle: Rounded Corners 34">
            <a:extLst>
              <a:ext uri="{FF2B5EF4-FFF2-40B4-BE49-F238E27FC236}">
                <a16:creationId xmlns:a16="http://schemas.microsoft.com/office/drawing/2014/main" id="{3E4AC2DA-6053-AE07-D585-03A22394C68F}"/>
              </a:ext>
            </a:extLst>
          </p:cNvPr>
          <p:cNvSpPr/>
          <p:nvPr/>
        </p:nvSpPr>
        <p:spPr>
          <a:xfrm>
            <a:off x="6102306" y="2957727"/>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Rectangle: Rounded Corners 35">
            <a:extLst>
              <a:ext uri="{FF2B5EF4-FFF2-40B4-BE49-F238E27FC236}">
                <a16:creationId xmlns:a16="http://schemas.microsoft.com/office/drawing/2014/main" id="{4AE4CFD5-8DC2-5795-988E-A05C7C6E7F26}"/>
              </a:ext>
            </a:extLst>
          </p:cNvPr>
          <p:cNvSpPr/>
          <p:nvPr/>
        </p:nvSpPr>
        <p:spPr>
          <a:xfrm>
            <a:off x="6011544" y="4018182"/>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Rounded Corners 36">
            <a:extLst>
              <a:ext uri="{FF2B5EF4-FFF2-40B4-BE49-F238E27FC236}">
                <a16:creationId xmlns:a16="http://schemas.microsoft.com/office/drawing/2014/main" id="{521AF2BE-6BFE-ED8A-E460-3C74E7E15FB9}"/>
              </a:ext>
            </a:extLst>
          </p:cNvPr>
          <p:cNvSpPr/>
          <p:nvPr/>
        </p:nvSpPr>
        <p:spPr>
          <a:xfrm>
            <a:off x="6096000" y="4018181"/>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Rectangle: Rounded Corners 37">
            <a:extLst>
              <a:ext uri="{FF2B5EF4-FFF2-40B4-BE49-F238E27FC236}">
                <a16:creationId xmlns:a16="http://schemas.microsoft.com/office/drawing/2014/main" id="{FFEC6CAE-EB3B-3985-0D11-6525445AED8E}"/>
              </a:ext>
            </a:extLst>
          </p:cNvPr>
          <p:cNvSpPr/>
          <p:nvPr/>
        </p:nvSpPr>
        <p:spPr>
          <a:xfrm>
            <a:off x="6006941" y="4116580"/>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Rectangle: Rounded Corners 38">
            <a:extLst>
              <a:ext uri="{FF2B5EF4-FFF2-40B4-BE49-F238E27FC236}">
                <a16:creationId xmlns:a16="http://schemas.microsoft.com/office/drawing/2014/main" id="{0A846C23-8966-1C65-A01B-B2574B05D4C9}"/>
              </a:ext>
            </a:extLst>
          </p:cNvPr>
          <p:cNvSpPr/>
          <p:nvPr/>
        </p:nvSpPr>
        <p:spPr>
          <a:xfrm>
            <a:off x="6096000" y="4116580"/>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Rectangle: Rounded Corners 39">
            <a:extLst>
              <a:ext uri="{FF2B5EF4-FFF2-40B4-BE49-F238E27FC236}">
                <a16:creationId xmlns:a16="http://schemas.microsoft.com/office/drawing/2014/main" id="{09CCC69A-8FAA-2774-1DCF-66323DE50E44}"/>
              </a:ext>
            </a:extLst>
          </p:cNvPr>
          <p:cNvSpPr/>
          <p:nvPr/>
        </p:nvSpPr>
        <p:spPr>
          <a:xfrm>
            <a:off x="6017850" y="1672796"/>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Rectangle: Rounded Corners 40">
            <a:extLst>
              <a:ext uri="{FF2B5EF4-FFF2-40B4-BE49-F238E27FC236}">
                <a16:creationId xmlns:a16="http://schemas.microsoft.com/office/drawing/2014/main" id="{1070F176-0016-5107-0D78-5E4B1C90A15E}"/>
              </a:ext>
            </a:extLst>
          </p:cNvPr>
          <p:cNvSpPr/>
          <p:nvPr/>
        </p:nvSpPr>
        <p:spPr>
          <a:xfrm>
            <a:off x="6102306" y="1672795"/>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Rectangle: Rounded Corners 41">
            <a:extLst>
              <a:ext uri="{FF2B5EF4-FFF2-40B4-BE49-F238E27FC236}">
                <a16:creationId xmlns:a16="http://schemas.microsoft.com/office/drawing/2014/main" id="{7532546D-7E81-DBCD-32DF-7C646942184D}"/>
              </a:ext>
            </a:extLst>
          </p:cNvPr>
          <p:cNvSpPr/>
          <p:nvPr/>
        </p:nvSpPr>
        <p:spPr>
          <a:xfrm>
            <a:off x="6013247" y="1771194"/>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Rectangle: Rounded Corners 42">
            <a:extLst>
              <a:ext uri="{FF2B5EF4-FFF2-40B4-BE49-F238E27FC236}">
                <a16:creationId xmlns:a16="http://schemas.microsoft.com/office/drawing/2014/main" id="{D2548356-FE3A-EAC8-B6CD-E883C388B187}"/>
              </a:ext>
            </a:extLst>
          </p:cNvPr>
          <p:cNvSpPr/>
          <p:nvPr/>
        </p:nvSpPr>
        <p:spPr>
          <a:xfrm>
            <a:off x="6102306" y="1771194"/>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TextBox 44">
            <a:extLst>
              <a:ext uri="{FF2B5EF4-FFF2-40B4-BE49-F238E27FC236}">
                <a16:creationId xmlns:a16="http://schemas.microsoft.com/office/drawing/2014/main" id="{FFD6E378-84A8-339E-CB58-BC8B777CC7BB}"/>
              </a:ext>
            </a:extLst>
          </p:cNvPr>
          <p:cNvSpPr txBox="1"/>
          <p:nvPr/>
        </p:nvSpPr>
        <p:spPr>
          <a:xfrm>
            <a:off x="9464555" y="291041"/>
            <a:ext cx="2817219"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sp>
        <p:nvSpPr>
          <p:cNvPr id="47" name="TextBox 46">
            <a:extLst>
              <a:ext uri="{FF2B5EF4-FFF2-40B4-BE49-F238E27FC236}">
                <a16:creationId xmlns:a16="http://schemas.microsoft.com/office/drawing/2014/main" id="{5995DCF7-5D42-9A72-D638-BF9D3C2BA7D2}"/>
              </a:ext>
            </a:extLst>
          </p:cNvPr>
          <p:cNvSpPr txBox="1"/>
          <p:nvPr/>
        </p:nvSpPr>
        <p:spPr>
          <a:xfrm rot="5400000">
            <a:off x="9936787" y="3666316"/>
            <a:ext cx="4123605" cy="276999"/>
          </a:xfrm>
          <a:prstGeom prst="rect">
            <a:avLst/>
          </a:prstGeom>
          <a:noFill/>
        </p:spPr>
        <p:txBody>
          <a:bodyPr wrap="square">
            <a:spAutoFit/>
          </a:bodyPr>
          <a:lstStyle/>
          <a:p>
            <a:r>
              <a:rPr lang="en-US" sz="1200" b="0" i="0" dirty="0">
                <a:solidFill>
                  <a:schemeClr val="bg1">
                    <a:alpha val="16000"/>
                  </a:schemeClr>
                </a:solidFill>
                <a:effectLst/>
                <a:latin typeface="Poppins" panose="00000500000000000000" pitchFamily="2" charset="0"/>
                <a:cs typeface="Poppins" panose="00000500000000000000" pitchFamily="2" charset="0"/>
              </a:rPr>
              <a:t>© 2024 All in All Group. All rights reserved.</a:t>
            </a:r>
            <a:endParaRPr lang="ru-RU" sz="1200" dirty="0">
              <a:solidFill>
                <a:schemeClr val="bg1">
                  <a:alpha val="16000"/>
                </a:schemeClr>
              </a:solidFill>
              <a:cs typeface="Poppins" panose="00000500000000000000" pitchFamily="2" charset="0"/>
            </a:endParaRPr>
          </a:p>
        </p:txBody>
      </p:sp>
      <p:sp>
        <p:nvSpPr>
          <p:cNvPr id="48" name="TextBox 47">
            <a:extLst>
              <a:ext uri="{FF2B5EF4-FFF2-40B4-BE49-F238E27FC236}">
                <a16:creationId xmlns:a16="http://schemas.microsoft.com/office/drawing/2014/main" id="{6140FA7A-D71A-5AAA-5E5E-CE9BD319A3EE}"/>
              </a:ext>
            </a:extLst>
          </p:cNvPr>
          <p:cNvSpPr txBox="1"/>
          <p:nvPr/>
        </p:nvSpPr>
        <p:spPr>
          <a:xfrm>
            <a:off x="10468223" y="6232092"/>
            <a:ext cx="1391867"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PAGE | 02</a:t>
            </a:r>
            <a:endParaRPr lang="ru-RU" sz="1200" dirty="0">
              <a:solidFill>
                <a:schemeClr val="bg1"/>
              </a:solidFill>
              <a:cs typeface="Poppins" panose="00000500000000000000" pitchFamily="2" charset="0"/>
            </a:endParaRPr>
          </a:p>
        </p:txBody>
      </p:sp>
      <p:sp>
        <p:nvSpPr>
          <p:cNvPr id="2" name="TextBox 1">
            <a:extLst>
              <a:ext uri="{FF2B5EF4-FFF2-40B4-BE49-F238E27FC236}">
                <a16:creationId xmlns:a16="http://schemas.microsoft.com/office/drawing/2014/main" id="{425E1716-92C7-A0A7-0DA1-6FDC401F22D3}"/>
              </a:ext>
            </a:extLst>
          </p:cNvPr>
          <p:cNvSpPr txBox="1"/>
          <p:nvPr/>
        </p:nvSpPr>
        <p:spPr>
          <a:xfrm>
            <a:off x="3068797" y="-5132453"/>
            <a:ext cx="5813285" cy="1200329"/>
          </a:xfrm>
          <a:prstGeom prst="rect">
            <a:avLst/>
          </a:prstGeom>
          <a:noFill/>
        </p:spPr>
        <p:txBody>
          <a:bodyPr wrap="square">
            <a:spAutoFit/>
          </a:bodyPr>
          <a:lstStyle/>
          <a:p>
            <a:pPr algn="ctr"/>
            <a:r>
              <a:rPr lang="en-US" sz="4800" b="1" spc="600" dirty="0">
                <a:solidFill>
                  <a:schemeClr val="bg1"/>
                </a:solidFill>
                <a:latin typeface="Poppins" panose="00000500000000000000" pitchFamily="2" charset="0"/>
                <a:cs typeface="Poppins" panose="00000500000000000000" pitchFamily="2" charset="0"/>
              </a:rPr>
              <a:t>ALL-IN-</a:t>
            </a:r>
            <a:r>
              <a:rPr lang="en-US" sz="4800" b="1" spc="600" dirty="0">
                <a:solidFill>
                  <a:srgbClr val="09C718"/>
                </a:solidFill>
                <a:latin typeface="Poppins" panose="00000500000000000000" pitchFamily="2" charset="0"/>
                <a:cs typeface="Poppins" panose="00000500000000000000" pitchFamily="2" charset="0"/>
              </a:rPr>
              <a:t>ALL</a:t>
            </a:r>
          </a:p>
          <a:p>
            <a:pPr algn="ctr"/>
            <a:r>
              <a:rPr lang="en-US" sz="2400" b="1" dirty="0">
                <a:solidFill>
                  <a:schemeClr val="bg1"/>
                </a:solidFill>
                <a:latin typeface="Poppins" panose="00000500000000000000" pitchFamily="2" charset="0"/>
                <a:cs typeface="Poppins" panose="00000500000000000000" pitchFamily="2" charset="0"/>
              </a:rPr>
              <a:t>IMPORT EXPORT COMPANY </a:t>
            </a:r>
          </a:p>
        </p:txBody>
      </p:sp>
      <p:sp>
        <p:nvSpPr>
          <p:cNvPr id="3" name="TextBox 2">
            <a:extLst>
              <a:ext uri="{FF2B5EF4-FFF2-40B4-BE49-F238E27FC236}">
                <a16:creationId xmlns:a16="http://schemas.microsoft.com/office/drawing/2014/main" id="{DC2074C5-63BD-711F-2FB9-2542BE3ACF13}"/>
              </a:ext>
            </a:extLst>
          </p:cNvPr>
          <p:cNvSpPr txBox="1"/>
          <p:nvPr/>
        </p:nvSpPr>
        <p:spPr>
          <a:xfrm>
            <a:off x="1605808" y="9009693"/>
            <a:ext cx="8980384" cy="1754326"/>
          </a:xfrm>
          <a:prstGeom prst="rect">
            <a:avLst/>
          </a:prstGeom>
          <a:noFill/>
        </p:spPr>
        <p:txBody>
          <a:bodyPr wrap="square">
            <a:spAutoFit/>
          </a:bodyPr>
          <a:lstStyle/>
          <a:p>
            <a:pPr algn="ctr"/>
            <a:r>
              <a:rPr lang="en-US" sz="3600" spc="600" dirty="0">
                <a:solidFill>
                  <a:schemeClr val="bg1"/>
                </a:solidFill>
                <a:latin typeface="Bebas Neue" panose="020B0606020202050201" pitchFamily="34" charset="0"/>
                <a:cs typeface="Poppins" panose="00000500000000000000" pitchFamily="2" charset="0"/>
              </a:rPr>
              <a:t>Your </a:t>
            </a:r>
            <a:r>
              <a:rPr lang="en-US" sz="3600" spc="600" dirty="0">
                <a:solidFill>
                  <a:srgbClr val="09C718"/>
                </a:solidFill>
                <a:latin typeface="Bebas Neue" panose="020B0606020202050201" pitchFamily="34" charset="0"/>
                <a:cs typeface="Poppins" panose="00000500000000000000" pitchFamily="2" charset="0"/>
              </a:rPr>
              <a:t>Trusted</a:t>
            </a:r>
            <a:r>
              <a:rPr lang="en-US" sz="3600" spc="600" dirty="0">
                <a:solidFill>
                  <a:schemeClr val="bg1"/>
                </a:solidFill>
                <a:latin typeface="Bebas Neue" panose="020B0606020202050201" pitchFamily="34" charset="0"/>
                <a:cs typeface="Poppins" panose="00000500000000000000" pitchFamily="2" charset="0"/>
              </a:rPr>
              <a:t> Partner in Global Trade</a:t>
            </a:r>
          </a:p>
          <a:p>
            <a:pPr algn="ctr"/>
            <a:r>
              <a:rPr lang="en-US" sz="3600" spc="600" dirty="0">
                <a:solidFill>
                  <a:schemeClr val="bg1"/>
                </a:solidFill>
                <a:latin typeface="Bebas Neue" panose="020B0606020202050201" pitchFamily="34" charset="0"/>
                <a:cs typeface="Poppins" panose="00000500000000000000" pitchFamily="2" charset="0"/>
              </a:rPr>
              <a:t>Building the World, </a:t>
            </a:r>
          </a:p>
          <a:p>
            <a:pPr algn="ctr"/>
            <a:r>
              <a:rPr lang="en-US" sz="3600" spc="600" dirty="0">
                <a:solidFill>
                  <a:srgbClr val="09C718"/>
                </a:solidFill>
                <a:latin typeface="Bebas Neue" panose="020B0606020202050201" pitchFamily="34" charset="0"/>
                <a:cs typeface="Poppins" panose="00000500000000000000" pitchFamily="2" charset="0"/>
              </a:rPr>
              <a:t>One Shipment at Time .</a:t>
            </a:r>
          </a:p>
        </p:txBody>
      </p:sp>
      <p:pic>
        <p:nvPicPr>
          <p:cNvPr id="7" name="Picture 6">
            <a:extLst>
              <a:ext uri="{FF2B5EF4-FFF2-40B4-BE49-F238E27FC236}">
                <a16:creationId xmlns:a16="http://schemas.microsoft.com/office/drawing/2014/main" id="{E6D9BF18-D589-6938-B204-22CC798017CD}"/>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4379599" y="-2115701"/>
            <a:ext cx="3319594" cy="1827506"/>
          </a:xfrm>
          <a:prstGeom prst="rect">
            <a:avLst/>
          </a:prstGeom>
        </p:spPr>
      </p:pic>
    </p:spTree>
    <p:extLst>
      <p:ext uri="{BB962C8B-B14F-4D97-AF65-F5344CB8AC3E}">
        <p14:creationId xmlns:p14="http://schemas.microsoft.com/office/powerpoint/2010/main" val="173728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 BACK">
            <a:hlinkClick r:id="rId2" action="ppaction://hlinksldjump"/>
            <a:extLst>
              <a:ext uri="{FF2B5EF4-FFF2-40B4-BE49-F238E27FC236}">
                <a16:creationId xmlns:a16="http://schemas.microsoft.com/office/drawing/2014/main" id="{D8DE4A75-8329-B55B-93E7-0A912E4A2E44}"/>
              </a:ext>
            </a:extLst>
          </p:cNvPr>
          <p:cNvSpPr/>
          <p:nvPr/>
        </p:nvSpPr>
        <p:spPr>
          <a:xfrm>
            <a:off x="1223588" y="839972"/>
            <a:ext cx="9515296" cy="5624623"/>
          </a:xfrm>
          <a:custGeom>
            <a:avLst/>
            <a:gdLst>
              <a:gd name="connsiteX0" fmla="*/ 4900765 w 8813841"/>
              <a:gd name="connsiteY0" fmla="*/ 0 h 5369442"/>
              <a:gd name="connsiteX1" fmla="*/ 4900765 w 8813841"/>
              <a:gd name="connsiteY1" fmla="*/ 0 h 5369442"/>
              <a:gd name="connsiteX2" fmla="*/ 3965100 w 8813841"/>
              <a:gd name="connsiteY2" fmla="*/ 393405 h 5369442"/>
              <a:gd name="connsiteX3" fmla="*/ 2040607 w 8813841"/>
              <a:gd name="connsiteY3" fmla="*/ 1095154 h 5369442"/>
              <a:gd name="connsiteX4" fmla="*/ 1136840 w 8813841"/>
              <a:gd name="connsiteY4" fmla="*/ 1594884 h 5369442"/>
              <a:gd name="connsiteX5" fmla="*/ 860393 w 8813841"/>
              <a:gd name="connsiteY5" fmla="*/ 1807535 h 5369442"/>
              <a:gd name="connsiteX6" fmla="*/ 520152 w 8813841"/>
              <a:gd name="connsiteY6" fmla="*/ 1998921 h 5369442"/>
              <a:gd name="connsiteX7" fmla="*/ 477621 w 8813841"/>
              <a:gd name="connsiteY7" fmla="*/ 2020187 h 5369442"/>
              <a:gd name="connsiteX8" fmla="*/ 62952 w 8813841"/>
              <a:gd name="connsiteY8" fmla="*/ 2286000 h 5369442"/>
              <a:gd name="connsiteX9" fmla="*/ 137379 w 8813841"/>
              <a:gd name="connsiteY9" fmla="*/ 2668773 h 5369442"/>
              <a:gd name="connsiteX10" fmla="*/ 690272 w 8813841"/>
              <a:gd name="connsiteY10" fmla="*/ 3115340 h 5369442"/>
              <a:gd name="connsiteX11" fmla="*/ 1190003 w 8813841"/>
              <a:gd name="connsiteY11" fmla="*/ 3530010 h 5369442"/>
              <a:gd name="connsiteX12" fmla="*/ 1625938 w 8813841"/>
              <a:gd name="connsiteY12" fmla="*/ 3912782 h 5369442"/>
              <a:gd name="connsiteX13" fmla="*/ 1859854 w 8813841"/>
              <a:gd name="connsiteY13" fmla="*/ 4125433 h 5369442"/>
              <a:gd name="connsiteX14" fmla="*/ 2795519 w 8813841"/>
              <a:gd name="connsiteY14" fmla="*/ 4731489 h 5369442"/>
              <a:gd name="connsiteX15" fmla="*/ 3327147 w 8813841"/>
              <a:gd name="connsiteY15" fmla="*/ 5007935 h 5369442"/>
              <a:gd name="connsiteX16" fmla="*/ 4922031 w 8813841"/>
              <a:gd name="connsiteY16" fmla="*/ 5284382 h 5369442"/>
              <a:gd name="connsiteX17" fmla="*/ 5868328 w 8813841"/>
              <a:gd name="connsiteY17" fmla="*/ 5369442 h 5369442"/>
              <a:gd name="connsiteX18" fmla="*/ 6920952 w 8813841"/>
              <a:gd name="connsiteY18" fmla="*/ 5209954 h 5369442"/>
              <a:gd name="connsiteX19" fmla="*/ 7558905 w 8813841"/>
              <a:gd name="connsiteY19" fmla="*/ 4869712 h 5369442"/>
              <a:gd name="connsiteX20" fmla="*/ 8558365 w 8813841"/>
              <a:gd name="connsiteY20" fmla="*/ 4051005 h 5369442"/>
              <a:gd name="connsiteX21" fmla="*/ 8739119 w 8813841"/>
              <a:gd name="connsiteY21" fmla="*/ 3625703 h 5369442"/>
              <a:gd name="connsiteX22" fmla="*/ 8771017 w 8813841"/>
              <a:gd name="connsiteY22" fmla="*/ 3285461 h 5369442"/>
              <a:gd name="connsiteX23" fmla="*/ 8781649 w 8813841"/>
              <a:gd name="connsiteY23" fmla="*/ 2870791 h 5369442"/>
              <a:gd name="connsiteX24" fmla="*/ 8802914 w 8813841"/>
              <a:gd name="connsiteY24" fmla="*/ 2498652 h 5369442"/>
              <a:gd name="connsiteX25" fmla="*/ 8802914 w 8813841"/>
              <a:gd name="connsiteY25" fmla="*/ 1722475 h 5369442"/>
              <a:gd name="connsiteX26" fmla="*/ 8717854 w 8813841"/>
              <a:gd name="connsiteY26" fmla="*/ 1552354 h 5369442"/>
              <a:gd name="connsiteX27" fmla="*/ 8654059 w 8813841"/>
              <a:gd name="connsiteY27" fmla="*/ 1371600 h 5369442"/>
              <a:gd name="connsiteX28" fmla="*/ 7867249 w 8813841"/>
              <a:gd name="connsiteY28" fmla="*/ 978196 h 5369442"/>
              <a:gd name="connsiteX29" fmla="*/ 6240468 w 8813841"/>
              <a:gd name="connsiteY29" fmla="*/ 606056 h 5369442"/>
              <a:gd name="connsiteX30" fmla="*/ 5825798 w 8813841"/>
              <a:gd name="connsiteY30" fmla="*/ 531628 h 5369442"/>
              <a:gd name="connsiteX31" fmla="*/ 5432393 w 8813841"/>
              <a:gd name="connsiteY31" fmla="*/ 340242 h 5369442"/>
              <a:gd name="connsiteX32" fmla="*/ 5326068 w 8813841"/>
              <a:gd name="connsiteY32" fmla="*/ 233917 h 5369442"/>
              <a:gd name="connsiteX33" fmla="*/ 5294170 w 8813841"/>
              <a:gd name="connsiteY33" fmla="*/ 191387 h 5369442"/>
              <a:gd name="connsiteX34" fmla="*/ 5155947 w 8813841"/>
              <a:gd name="connsiteY34" fmla="*/ 127591 h 5369442"/>
              <a:gd name="connsiteX35" fmla="*/ 4900765 w 8813841"/>
              <a:gd name="connsiteY35" fmla="*/ 0 h 536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13841" h="5369442">
                <a:moveTo>
                  <a:pt x="4900765" y="0"/>
                </a:moveTo>
                <a:lnTo>
                  <a:pt x="4900765" y="0"/>
                </a:lnTo>
                <a:cubicBezTo>
                  <a:pt x="4588877" y="131135"/>
                  <a:pt x="4283161" y="278046"/>
                  <a:pt x="3965100" y="393405"/>
                </a:cubicBezTo>
                <a:cubicBezTo>
                  <a:pt x="2301723" y="996703"/>
                  <a:pt x="3407350" y="465172"/>
                  <a:pt x="2040607" y="1095154"/>
                </a:cubicBezTo>
                <a:cubicBezTo>
                  <a:pt x="1671881" y="1265113"/>
                  <a:pt x="1454218" y="1374333"/>
                  <a:pt x="1136840" y="1594884"/>
                </a:cubicBezTo>
                <a:cubicBezTo>
                  <a:pt x="1041370" y="1661227"/>
                  <a:pt x="957638" y="1743823"/>
                  <a:pt x="860393" y="1807535"/>
                </a:cubicBezTo>
                <a:cubicBezTo>
                  <a:pt x="751549" y="1878847"/>
                  <a:pt x="633902" y="1935727"/>
                  <a:pt x="520152" y="1998921"/>
                </a:cubicBezTo>
                <a:cubicBezTo>
                  <a:pt x="506296" y="2006619"/>
                  <a:pt x="490737" y="2011287"/>
                  <a:pt x="477621" y="2020187"/>
                </a:cubicBezTo>
                <a:cubicBezTo>
                  <a:pt x="110911" y="2269026"/>
                  <a:pt x="350461" y="2132662"/>
                  <a:pt x="62952" y="2286000"/>
                </a:cubicBezTo>
                <a:cubicBezTo>
                  <a:pt x="-10556" y="2447719"/>
                  <a:pt x="-55387" y="2466971"/>
                  <a:pt x="137379" y="2668773"/>
                </a:cubicBezTo>
                <a:cubicBezTo>
                  <a:pt x="301016" y="2840081"/>
                  <a:pt x="506918" y="2965323"/>
                  <a:pt x="690272" y="3115340"/>
                </a:cubicBezTo>
                <a:cubicBezTo>
                  <a:pt x="857800" y="3252409"/>
                  <a:pt x="1025261" y="3389605"/>
                  <a:pt x="1190003" y="3530010"/>
                </a:cubicBezTo>
                <a:cubicBezTo>
                  <a:pt x="1337180" y="3655445"/>
                  <a:pt x="1481406" y="3784309"/>
                  <a:pt x="1625938" y="3912782"/>
                </a:cubicBezTo>
                <a:cubicBezTo>
                  <a:pt x="1704697" y="3982790"/>
                  <a:pt x="1772970" y="4065807"/>
                  <a:pt x="1859854" y="4125433"/>
                </a:cubicBezTo>
                <a:cubicBezTo>
                  <a:pt x="2261527" y="4401092"/>
                  <a:pt x="2399063" y="4512755"/>
                  <a:pt x="2795519" y="4731489"/>
                </a:cubicBezTo>
                <a:cubicBezTo>
                  <a:pt x="2970404" y="4827977"/>
                  <a:pt x="3139342" y="4939937"/>
                  <a:pt x="3327147" y="5007935"/>
                </a:cubicBezTo>
                <a:cubicBezTo>
                  <a:pt x="3806918" y="5181645"/>
                  <a:pt x="4429341" y="5233119"/>
                  <a:pt x="4922031" y="5284382"/>
                </a:cubicBezTo>
                <a:cubicBezTo>
                  <a:pt x="5237035" y="5317157"/>
                  <a:pt x="5552896" y="5341089"/>
                  <a:pt x="5868328" y="5369442"/>
                </a:cubicBezTo>
                <a:cubicBezTo>
                  <a:pt x="6219203" y="5316279"/>
                  <a:pt x="6580630" y="5310552"/>
                  <a:pt x="6920952" y="5209954"/>
                </a:cubicBezTo>
                <a:cubicBezTo>
                  <a:pt x="7152071" y="5141636"/>
                  <a:pt x="7351350" y="4992203"/>
                  <a:pt x="7558905" y="4869712"/>
                </a:cubicBezTo>
                <a:cubicBezTo>
                  <a:pt x="8285613" y="4440835"/>
                  <a:pt x="8098907" y="4582255"/>
                  <a:pt x="8558365" y="4051005"/>
                </a:cubicBezTo>
                <a:cubicBezTo>
                  <a:pt x="8618616" y="3909238"/>
                  <a:pt x="8697891" y="3774123"/>
                  <a:pt x="8739119" y="3625703"/>
                </a:cubicBezTo>
                <a:cubicBezTo>
                  <a:pt x="8769607" y="3515947"/>
                  <a:pt x="8764610" y="3399192"/>
                  <a:pt x="8771017" y="3285461"/>
                </a:cubicBezTo>
                <a:cubicBezTo>
                  <a:pt x="8778794" y="3147411"/>
                  <a:pt x="8776048" y="3008946"/>
                  <a:pt x="8781649" y="2870791"/>
                </a:cubicBezTo>
                <a:cubicBezTo>
                  <a:pt x="8786682" y="2746644"/>
                  <a:pt x="8795826" y="2622698"/>
                  <a:pt x="8802914" y="2498652"/>
                </a:cubicBezTo>
                <a:cubicBezTo>
                  <a:pt x="8804374" y="2435883"/>
                  <a:pt x="8826754" y="1844322"/>
                  <a:pt x="8802914" y="1722475"/>
                </a:cubicBezTo>
                <a:cubicBezTo>
                  <a:pt x="8790740" y="1660254"/>
                  <a:pt x="8742615" y="1610719"/>
                  <a:pt x="8717854" y="1552354"/>
                </a:cubicBezTo>
                <a:cubicBezTo>
                  <a:pt x="8692900" y="1493534"/>
                  <a:pt x="8697850" y="1418127"/>
                  <a:pt x="8654059" y="1371600"/>
                </a:cubicBezTo>
                <a:cubicBezTo>
                  <a:pt x="8508868" y="1217335"/>
                  <a:pt x="8001318" y="1020026"/>
                  <a:pt x="7867249" y="978196"/>
                </a:cubicBezTo>
                <a:cubicBezTo>
                  <a:pt x="7517878" y="869192"/>
                  <a:pt x="6602282" y="678419"/>
                  <a:pt x="6240468" y="606056"/>
                </a:cubicBezTo>
                <a:cubicBezTo>
                  <a:pt x="6102763" y="578515"/>
                  <a:pt x="5962714" y="562854"/>
                  <a:pt x="5825798" y="531628"/>
                </a:cubicBezTo>
                <a:cubicBezTo>
                  <a:pt x="5718617" y="507183"/>
                  <a:pt x="5502044" y="427305"/>
                  <a:pt x="5432393" y="340242"/>
                </a:cubicBezTo>
                <a:cubicBezTo>
                  <a:pt x="5328175" y="209971"/>
                  <a:pt x="5461449" y="369298"/>
                  <a:pt x="5326068" y="233917"/>
                </a:cubicBezTo>
                <a:cubicBezTo>
                  <a:pt x="5313537" y="221386"/>
                  <a:pt x="5309197" y="200779"/>
                  <a:pt x="5294170" y="191387"/>
                </a:cubicBezTo>
                <a:cubicBezTo>
                  <a:pt x="5251138" y="164492"/>
                  <a:pt x="5200006" y="152768"/>
                  <a:pt x="5155947" y="127591"/>
                </a:cubicBezTo>
                <a:cubicBezTo>
                  <a:pt x="4881723" y="-29109"/>
                  <a:pt x="4943295" y="21265"/>
                  <a:pt x="4900765" y="0"/>
                </a:cubicBez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slz="http://schemas.microsoft.com/office/powerpoint/2016/slidezoom">
        <mc:Choice Requires="pslz">
          <p:graphicFrame>
            <p:nvGraphicFramePr>
              <p:cNvPr id="40" name="!!ZOOM21">
                <a:extLst>
                  <a:ext uri="{FF2B5EF4-FFF2-40B4-BE49-F238E27FC236}">
                    <a16:creationId xmlns:a16="http://schemas.microsoft.com/office/drawing/2014/main" id="{3F2EF4C5-7A1F-8EBE-E3FD-28BF869BAF1A}"/>
                  </a:ext>
                </a:extLst>
              </p:cNvPr>
              <p:cNvGraphicFramePr>
                <a:graphicFrameLocks noChangeAspect="1"/>
              </p:cNvGraphicFramePr>
              <p:nvPr/>
            </p:nvGraphicFramePr>
            <p:xfrm>
              <a:off x="7279793" y="2142086"/>
              <a:ext cx="3846723" cy="2163782"/>
            </p:xfrm>
            <a:graphic>
              <a:graphicData uri="http://schemas.microsoft.com/office/powerpoint/2016/slidezoom">
                <pslz:sldZm>
                  <pslz:sldZmObj sldId="283" cId="2533784130">
                    <pslz:zmPr id="{2756CFFA-5347-44C7-B647-89C8A67C6552}" transitionDur="1000">
                      <p166:blipFill xmlns:p166="http://schemas.microsoft.com/office/powerpoint/2016/6/main">
                        <a:blip r:embed="rId3"/>
                        <a:stretch>
                          <a:fillRect/>
                        </a:stretch>
                      </p166:blipFill>
                      <p166:spPr xmlns:p166="http://schemas.microsoft.com/office/powerpoint/2016/6/main">
                        <a:xfrm>
                          <a:off x="0" y="0"/>
                          <a:ext cx="3846723" cy="2163782"/>
                        </a:xfrm>
                        <a:prstGeom prst="roundRect">
                          <a:avLst>
                            <a:gd name="adj" fmla="val 16667"/>
                          </a:avLst>
                        </a:prstGeom>
                        <a:ln w="3175">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xmlns="">
          <p:pic>
            <p:nvPicPr>
              <p:cNvPr id="40" name="!!ZOOM21">
                <a:hlinkClick r:id="rId4" action="ppaction://hlinksldjump"/>
                <a:extLst>
                  <a:ext uri="{FF2B5EF4-FFF2-40B4-BE49-F238E27FC236}">
                    <a16:creationId xmlns:a16="http://schemas.microsoft.com/office/drawing/2014/main" id="{3F2EF4C5-7A1F-8EBE-E3FD-28BF869BAF1A}"/>
                  </a:ext>
                </a:extLst>
              </p:cNvPr>
              <p:cNvPicPr>
                <a:picLocks noGrp="1" noRot="1" noChangeAspect="1" noMove="1" noResize="1" noEditPoints="1" noAdjustHandles="1" noChangeArrowheads="1" noChangeShapeType="1"/>
              </p:cNvPicPr>
              <p:nvPr/>
            </p:nvPicPr>
            <p:blipFill>
              <a:blip r:embed="rId5"/>
              <a:stretch>
                <a:fillRect/>
              </a:stretch>
            </p:blipFill>
            <p:spPr>
              <a:xfrm>
                <a:off x="7279793" y="2142086"/>
                <a:ext cx="3846723" cy="2163782"/>
              </a:xfrm>
              <a:prstGeom prst="roundRect">
                <a:avLst>
                  <a:gd name="adj" fmla="val 16667"/>
                </a:avLst>
              </a:prstGeom>
              <a:ln w="3175">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mc:AlternateContent xmlns:mc="http://schemas.openxmlformats.org/markup-compatibility/2006" xmlns:pslz="http://schemas.microsoft.com/office/powerpoint/2016/slidezoom">
        <mc:Choice Requires="pslz">
          <p:graphicFrame>
            <p:nvGraphicFramePr>
              <p:cNvPr id="22" name="!!ZOOM22">
                <a:extLst>
                  <a:ext uri="{FF2B5EF4-FFF2-40B4-BE49-F238E27FC236}">
                    <a16:creationId xmlns:a16="http://schemas.microsoft.com/office/drawing/2014/main" id="{BFA94BAE-C5E8-B8C2-E4BC-FE523DB002E7}"/>
                  </a:ext>
                </a:extLst>
              </p:cNvPr>
              <p:cNvGraphicFramePr>
                <a:graphicFrameLocks noChangeAspect="1"/>
              </p:cNvGraphicFramePr>
              <p:nvPr/>
            </p:nvGraphicFramePr>
            <p:xfrm>
              <a:off x="4172639" y="2347109"/>
              <a:ext cx="3846723" cy="2163782"/>
            </p:xfrm>
            <a:graphic>
              <a:graphicData uri="http://schemas.microsoft.com/office/powerpoint/2016/slidezoom">
                <pslz:sldZm>
                  <pslz:sldZmObj sldId="282" cId="2195707661">
                    <pslz:zmPr id="{8E683735-0530-4B92-B1D2-60D529C5E0D6}" transitionDur="1000" showBg="0">
                      <p166:blipFill xmlns:p166="http://schemas.microsoft.com/office/powerpoint/2016/6/main">
                        <a:blip r:embed="rId6"/>
                        <a:stretch>
                          <a:fillRect/>
                        </a:stretch>
                      </p166:blipFill>
                      <p166:spPr xmlns:p166="http://schemas.microsoft.com/office/powerpoint/2016/6/main">
                        <a:xfrm>
                          <a:off x="0" y="0"/>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xmlns="">
          <p:pic>
            <p:nvPicPr>
              <p:cNvPr id="22" name="!!ZOOM22">
                <a:hlinkClick r:id="rId7" action="ppaction://hlinksldjump"/>
                <a:extLst>
                  <a:ext uri="{FF2B5EF4-FFF2-40B4-BE49-F238E27FC236}">
                    <a16:creationId xmlns:a16="http://schemas.microsoft.com/office/drawing/2014/main" id="{BFA94BAE-C5E8-B8C2-E4BC-FE523DB002E7}"/>
                  </a:ext>
                </a:extLst>
              </p:cNvPr>
              <p:cNvPicPr>
                <a:picLocks noGrp="1" noRot="1" noChangeAspect="1" noMove="1" noResize="1" noEditPoints="1" noAdjustHandles="1" noChangeArrowheads="1" noChangeShapeType="1"/>
              </p:cNvPicPr>
              <p:nvPr/>
            </p:nvPicPr>
            <p:blipFill>
              <a:blip r:embed="rId8"/>
              <a:stretch>
                <a:fillRect/>
              </a:stretch>
            </p:blipFill>
            <p:spPr>
              <a:xfrm>
                <a:off x="4172639" y="2347109"/>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p:sp>
        <p:nvSpPr>
          <p:cNvPr id="3" name="!!LINK22">
            <a:hlinkClick r:id="rId9" action="ppaction://hlinksldjump"/>
            <a:extLst>
              <a:ext uri="{FF2B5EF4-FFF2-40B4-BE49-F238E27FC236}">
                <a16:creationId xmlns:a16="http://schemas.microsoft.com/office/drawing/2014/main" id="{20B3F040-E256-C590-96A9-4A7CA72228EE}"/>
              </a:ext>
            </a:extLst>
          </p:cNvPr>
          <p:cNvSpPr/>
          <p:nvPr/>
        </p:nvSpPr>
        <p:spPr>
          <a:xfrm>
            <a:off x="4172638" y="2347109"/>
            <a:ext cx="3846724" cy="2163782"/>
          </a:xfrm>
          <a:prstGeom prst="roundRect">
            <a:avLst/>
          </a:prstGeom>
          <a:solidFill>
            <a:schemeClr val="accent1">
              <a:alpha val="0"/>
            </a:schemeClr>
          </a:solidFill>
          <a:ln>
            <a:noFill/>
          </a:ln>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slz="http://schemas.microsoft.com/office/powerpoint/2016/slidezoom">
        <mc:Choice Requires="pslz">
          <p:graphicFrame>
            <p:nvGraphicFramePr>
              <p:cNvPr id="19" name="!!ZOOM23">
                <a:extLst>
                  <a:ext uri="{FF2B5EF4-FFF2-40B4-BE49-F238E27FC236}">
                    <a16:creationId xmlns:a16="http://schemas.microsoft.com/office/drawing/2014/main" id="{48569FBA-7E67-7E50-C948-624F6EC799DF}"/>
                  </a:ext>
                </a:extLst>
              </p:cNvPr>
              <p:cNvGraphicFramePr>
                <a:graphicFrameLocks noChangeAspect="1"/>
              </p:cNvGraphicFramePr>
              <p:nvPr/>
            </p:nvGraphicFramePr>
            <p:xfrm>
              <a:off x="3081970" y="2710666"/>
              <a:ext cx="3846723" cy="2163782"/>
            </p:xfrm>
            <a:graphic>
              <a:graphicData uri="http://schemas.microsoft.com/office/powerpoint/2016/slidezoom">
                <pslz:sldZm>
                  <pslz:sldZmObj sldId="281" cId="2962542398">
                    <pslz:zmPr id="{F0EC3B69-7EC2-4E64-BBC0-B6182E85BE39}" transitionDur="1000" showBg="0">
                      <p166:blipFill xmlns:p166="http://schemas.microsoft.com/office/powerpoint/2016/6/main">
                        <a:blip r:embed="rId10"/>
                        <a:stretch>
                          <a:fillRect/>
                        </a:stretch>
                      </p166:blipFill>
                      <p166:spPr xmlns:p166="http://schemas.microsoft.com/office/powerpoint/2016/6/main">
                        <a:xfrm>
                          <a:off x="0" y="0"/>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xmlns="">
          <p:pic>
            <p:nvPicPr>
              <p:cNvPr id="19" name="!!ZOOM23">
                <a:hlinkClick r:id="rId11" action="ppaction://hlinksldjump"/>
                <a:extLst>
                  <a:ext uri="{FF2B5EF4-FFF2-40B4-BE49-F238E27FC236}">
                    <a16:creationId xmlns:a16="http://schemas.microsoft.com/office/drawing/2014/main" id="{48569FBA-7E67-7E50-C948-624F6EC799DF}"/>
                  </a:ext>
                </a:extLst>
              </p:cNvPr>
              <p:cNvPicPr>
                <a:picLocks noGrp="1" noRot="1" noChangeAspect="1" noMove="1" noResize="1" noEditPoints="1" noAdjustHandles="1" noChangeArrowheads="1" noChangeShapeType="1"/>
              </p:cNvPicPr>
              <p:nvPr/>
            </p:nvPicPr>
            <p:blipFill>
              <a:blip r:embed="rId12"/>
              <a:stretch>
                <a:fillRect/>
              </a:stretch>
            </p:blipFill>
            <p:spPr>
              <a:xfrm>
                <a:off x="3081970" y="2710666"/>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p:sp>
        <p:nvSpPr>
          <p:cNvPr id="4" name="!!LINK23">
            <a:hlinkClick r:id="rId13" action="ppaction://hlinksldjump"/>
            <a:extLst>
              <a:ext uri="{FF2B5EF4-FFF2-40B4-BE49-F238E27FC236}">
                <a16:creationId xmlns:a16="http://schemas.microsoft.com/office/drawing/2014/main" id="{18152196-1B41-33AC-212B-7995D54B2B85}"/>
              </a:ext>
            </a:extLst>
          </p:cNvPr>
          <p:cNvSpPr/>
          <p:nvPr/>
        </p:nvSpPr>
        <p:spPr>
          <a:xfrm>
            <a:off x="3081969" y="2710666"/>
            <a:ext cx="3846724" cy="2163782"/>
          </a:xfrm>
          <a:prstGeom prst="roundRect">
            <a:avLst/>
          </a:prstGeom>
          <a:solidFill>
            <a:schemeClr val="accent1">
              <a:alpha val="0"/>
            </a:schemeClr>
          </a:solidFill>
          <a:ln>
            <a:noFill/>
          </a:ln>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hlinkClick r:id="rId14" action="ppaction://hlinksldjump"/>
            <a:extLst>
              <a:ext uri="{FF2B5EF4-FFF2-40B4-BE49-F238E27FC236}">
                <a16:creationId xmlns:a16="http://schemas.microsoft.com/office/drawing/2014/main" id="{E1BB086F-4BF8-F51E-A580-EBD73618FE2C}"/>
              </a:ext>
            </a:extLst>
          </p:cNvPr>
          <p:cNvSpPr txBox="1"/>
          <p:nvPr/>
        </p:nvSpPr>
        <p:spPr>
          <a:xfrm>
            <a:off x="4975349" y="450115"/>
            <a:ext cx="2241302"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pic>
        <p:nvPicPr>
          <p:cNvPr id="7" name="Picture 6">
            <a:hlinkClick r:id="rId15" action="ppaction://hlinksldjump"/>
            <a:extLst>
              <a:ext uri="{FF2B5EF4-FFF2-40B4-BE49-F238E27FC236}">
                <a16:creationId xmlns:a16="http://schemas.microsoft.com/office/drawing/2014/main" id="{B11D22A0-482B-9854-7CAF-75C8124612DC}"/>
              </a:ext>
            </a:extLst>
          </p:cNvPr>
          <p:cNvPicPr>
            <a:picLocks noChangeAspect="1"/>
          </p:cNvPicPr>
          <p:nvPr/>
        </p:nvPicPr>
        <p:blipFill>
          <a:blip r:embed="rId16">
            <a:lum bright="70000" contrast="-70000"/>
            <a:extLst>
              <a:ext uri="{BEBA8EAE-BF5A-486C-A8C5-ECC9F3942E4B}">
                <a14:imgProps xmlns:a14="http://schemas.microsoft.com/office/drawing/2010/main">
                  <a14:imgLayer r:embed="rId17">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096000" y="5900871"/>
            <a:ext cx="420289" cy="483404"/>
          </a:xfrm>
          <a:prstGeom prst="rect">
            <a:avLst/>
          </a:prstGeom>
        </p:spPr>
      </p:pic>
      <p:pic>
        <p:nvPicPr>
          <p:cNvPr id="8" name="Picture 7">
            <a:extLst>
              <a:ext uri="{FF2B5EF4-FFF2-40B4-BE49-F238E27FC236}">
                <a16:creationId xmlns:a16="http://schemas.microsoft.com/office/drawing/2014/main" id="{84F2E7A5-2B3E-EC71-1169-AF70DF2E86AA}"/>
              </a:ext>
            </a:extLst>
          </p:cNvPr>
          <p:cNvPicPr>
            <a:picLocks noChangeAspect="1"/>
          </p:cNvPicPr>
          <p:nvPr/>
        </p:nvPicPr>
        <p:blipFill rotWithShape="1">
          <a:blip r:embed="rId18"/>
          <a:srcRect l="291" r="-1" b="674"/>
          <a:stretch/>
        </p:blipFill>
        <p:spPr>
          <a:xfrm>
            <a:off x="-6766560" y="323203"/>
            <a:ext cx="6534768" cy="6146267"/>
          </a:xfrm>
          <a:prstGeom prst="rect">
            <a:avLst/>
          </a:prstGeom>
        </p:spPr>
      </p:pic>
      <p:pic>
        <p:nvPicPr>
          <p:cNvPr id="9" name="Picture 8">
            <a:extLst>
              <a:ext uri="{FF2B5EF4-FFF2-40B4-BE49-F238E27FC236}">
                <a16:creationId xmlns:a16="http://schemas.microsoft.com/office/drawing/2014/main" id="{FDBDD39D-4566-09E5-D78D-0715676F4681}"/>
              </a:ext>
            </a:extLst>
          </p:cNvPr>
          <p:cNvPicPr>
            <a:picLocks noChangeAspect="1"/>
          </p:cNvPicPr>
          <p:nvPr/>
        </p:nvPicPr>
        <p:blipFill rotWithShape="1">
          <a:blip r:embed="rId18"/>
          <a:srcRect l="56892" t="1174" b="674"/>
          <a:stretch/>
        </p:blipFill>
        <p:spPr>
          <a:xfrm flipH="1">
            <a:off x="12572494" y="1064729"/>
            <a:ext cx="2361950" cy="5077844"/>
          </a:xfrm>
          <a:prstGeom prst="rect">
            <a:avLst/>
          </a:prstGeom>
        </p:spPr>
      </p:pic>
    </p:spTree>
    <p:extLst>
      <p:ext uri="{BB962C8B-B14F-4D97-AF65-F5344CB8AC3E}">
        <p14:creationId xmlns:p14="http://schemas.microsoft.com/office/powerpoint/2010/main" val="3718058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7364B4-F5A4-F474-AC77-6B5A3DECE15F}"/>
              </a:ext>
            </a:extLst>
          </p:cNvPr>
          <p:cNvPicPr>
            <a:picLocks noChangeAspect="1"/>
          </p:cNvPicPr>
          <p:nvPr/>
        </p:nvPicPr>
        <p:blipFill rotWithShape="1">
          <a:blip r:embed="rId2"/>
          <a:srcRect l="-8164" t="1" r="1" b="-4290"/>
          <a:stretch/>
        </p:blipFill>
        <p:spPr>
          <a:xfrm>
            <a:off x="2254845" y="82336"/>
            <a:ext cx="7088788" cy="6453415"/>
          </a:xfrm>
          <a:prstGeom prst="rect">
            <a:avLst/>
          </a:prstGeom>
        </p:spPr>
      </p:pic>
      <p:pic>
        <p:nvPicPr>
          <p:cNvPr id="5" name="Picture 4">
            <a:extLst>
              <a:ext uri="{FF2B5EF4-FFF2-40B4-BE49-F238E27FC236}">
                <a16:creationId xmlns:a16="http://schemas.microsoft.com/office/drawing/2014/main" id="{6F74D429-048C-E90B-D58C-0ABCD53E5954}"/>
              </a:ext>
            </a:extLst>
          </p:cNvPr>
          <p:cNvPicPr>
            <a:picLocks noChangeAspect="1"/>
          </p:cNvPicPr>
          <p:nvPr/>
        </p:nvPicPr>
        <p:blipFill rotWithShape="1">
          <a:blip r:embed="rId2"/>
          <a:srcRect l="56892" t="1174" b="674"/>
          <a:stretch/>
        </p:blipFill>
        <p:spPr>
          <a:xfrm flipH="1">
            <a:off x="12281774" y="884736"/>
            <a:ext cx="2361950" cy="5077844"/>
          </a:xfrm>
          <a:prstGeom prst="rect">
            <a:avLst/>
          </a:prstGeom>
        </p:spPr>
      </p:pic>
      <p:pic>
        <p:nvPicPr>
          <p:cNvPr id="8" name="Picture 7">
            <a:extLst>
              <a:ext uri="{FF2B5EF4-FFF2-40B4-BE49-F238E27FC236}">
                <a16:creationId xmlns:a16="http://schemas.microsoft.com/office/drawing/2014/main" id="{97A99168-1FD4-B21A-8351-B16AEB4A4862}"/>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45131" y="238491"/>
            <a:ext cx="420289" cy="483404"/>
          </a:xfrm>
          <a:prstGeom prst="rect">
            <a:avLst/>
          </a:prstGeom>
        </p:spPr>
      </p:pic>
      <p:pic>
        <p:nvPicPr>
          <p:cNvPr id="10" name="Picture 9">
            <a:extLst>
              <a:ext uri="{FF2B5EF4-FFF2-40B4-BE49-F238E27FC236}">
                <a16:creationId xmlns:a16="http://schemas.microsoft.com/office/drawing/2014/main" id="{8441E051-7C75-8ACC-81B4-7A0CC7AE8819}"/>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04342" y="172017"/>
            <a:ext cx="730491" cy="616352"/>
          </a:xfrm>
          <a:prstGeom prst="rect">
            <a:avLst/>
          </a:prstGeom>
        </p:spPr>
      </p:pic>
      <p:sp>
        <p:nvSpPr>
          <p:cNvPr id="11" name="Rectangle 10">
            <a:extLst>
              <a:ext uri="{FF2B5EF4-FFF2-40B4-BE49-F238E27FC236}">
                <a16:creationId xmlns:a16="http://schemas.microsoft.com/office/drawing/2014/main" id="{ABFE5528-F568-30A6-0E45-5E0990B964DC}"/>
              </a:ext>
            </a:extLst>
          </p:cNvPr>
          <p:cNvSpPr/>
          <p:nvPr/>
        </p:nvSpPr>
        <p:spPr>
          <a:xfrm>
            <a:off x="15216896" y="1380955"/>
            <a:ext cx="3078157"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Rectangle 11">
            <a:extLst>
              <a:ext uri="{FF2B5EF4-FFF2-40B4-BE49-F238E27FC236}">
                <a16:creationId xmlns:a16="http://schemas.microsoft.com/office/drawing/2014/main" id="{92CFF193-BE0A-72DB-39E7-AFED6F0BAE0B}"/>
              </a:ext>
            </a:extLst>
          </p:cNvPr>
          <p:cNvSpPr/>
          <p:nvPr/>
        </p:nvSpPr>
        <p:spPr>
          <a:xfrm>
            <a:off x="15216896" y="2560160"/>
            <a:ext cx="3078158"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Rectangle 12">
            <a:extLst>
              <a:ext uri="{FF2B5EF4-FFF2-40B4-BE49-F238E27FC236}">
                <a16:creationId xmlns:a16="http://schemas.microsoft.com/office/drawing/2014/main" id="{B2C68219-EBF9-756B-888B-3BFDD21454EA}"/>
              </a:ext>
            </a:extLst>
          </p:cNvPr>
          <p:cNvSpPr/>
          <p:nvPr/>
        </p:nvSpPr>
        <p:spPr>
          <a:xfrm>
            <a:off x="15216896" y="3739366"/>
            <a:ext cx="3029360"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1F5EB95F-42C3-D9C5-454E-CE613897E463}"/>
              </a:ext>
            </a:extLst>
          </p:cNvPr>
          <p:cNvSpPr txBox="1"/>
          <p:nvPr/>
        </p:nvSpPr>
        <p:spPr>
          <a:xfrm>
            <a:off x="13930929" y="1611736"/>
            <a:ext cx="1680883" cy="523220"/>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GLOBAL FACILITATOR</a:t>
            </a:r>
          </a:p>
        </p:txBody>
      </p:sp>
      <p:sp>
        <p:nvSpPr>
          <p:cNvPr id="17" name="TextBox 16">
            <a:extLst>
              <a:ext uri="{FF2B5EF4-FFF2-40B4-BE49-F238E27FC236}">
                <a16:creationId xmlns:a16="http://schemas.microsoft.com/office/drawing/2014/main" id="{3A723DAD-5419-9538-B43C-C509868DB1C1}"/>
              </a:ext>
            </a:extLst>
          </p:cNvPr>
          <p:cNvSpPr txBox="1"/>
          <p:nvPr/>
        </p:nvSpPr>
        <p:spPr>
          <a:xfrm>
            <a:off x="13930929" y="2884222"/>
            <a:ext cx="1342389" cy="523220"/>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EXPERTISE LIES</a:t>
            </a:r>
          </a:p>
        </p:txBody>
      </p:sp>
      <p:sp>
        <p:nvSpPr>
          <p:cNvPr id="18" name="TextBox 17">
            <a:extLst>
              <a:ext uri="{FF2B5EF4-FFF2-40B4-BE49-F238E27FC236}">
                <a16:creationId xmlns:a16="http://schemas.microsoft.com/office/drawing/2014/main" id="{A3E70A68-7C87-9B77-D3DD-3AC6A82B0FC2}"/>
              </a:ext>
            </a:extLst>
          </p:cNvPr>
          <p:cNvSpPr txBox="1"/>
          <p:nvPr/>
        </p:nvSpPr>
        <p:spPr>
          <a:xfrm>
            <a:off x="13930929" y="4040552"/>
            <a:ext cx="1342389" cy="307777"/>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ENSURES</a:t>
            </a:r>
          </a:p>
        </p:txBody>
      </p:sp>
      <p:sp>
        <p:nvSpPr>
          <p:cNvPr id="21" name="TextBox 20">
            <a:extLst>
              <a:ext uri="{FF2B5EF4-FFF2-40B4-BE49-F238E27FC236}">
                <a16:creationId xmlns:a16="http://schemas.microsoft.com/office/drawing/2014/main" id="{F7882436-80DA-AD4A-B307-6227908AB5E1}"/>
              </a:ext>
            </a:extLst>
          </p:cNvPr>
          <p:cNvSpPr txBox="1"/>
          <p:nvPr/>
        </p:nvSpPr>
        <p:spPr>
          <a:xfrm>
            <a:off x="15530776" y="1500907"/>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22" name="TextBox 21">
            <a:extLst>
              <a:ext uri="{FF2B5EF4-FFF2-40B4-BE49-F238E27FC236}">
                <a16:creationId xmlns:a16="http://schemas.microsoft.com/office/drawing/2014/main" id="{B156B37F-C02F-5B1B-E481-082C95ABF3B3}"/>
              </a:ext>
            </a:extLst>
          </p:cNvPr>
          <p:cNvSpPr txBox="1"/>
          <p:nvPr/>
        </p:nvSpPr>
        <p:spPr>
          <a:xfrm>
            <a:off x="15563644" y="2678102"/>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23" name="TextBox 22">
            <a:extLst>
              <a:ext uri="{FF2B5EF4-FFF2-40B4-BE49-F238E27FC236}">
                <a16:creationId xmlns:a16="http://schemas.microsoft.com/office/drawing/2014/main" id="{99ED70B7-431D-E074-5639-3DE3F5FE1607}"/>
              </a:ext>
            </a:extLst>
          </p:cNvPr>
          <p:cNvSpPr txBox="1"/>
          <p:nvPr/>
        </p:nvSpPr>
        <p:spPr>
          <a:xfrm>
            <a:off x="15530776" y="3846702"/>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25" name="Oval 24">
            <a:extLst>
              <a:ext uri="{FF2B5EF4-FFF2-40B4-BE49-F238E27FC236}">
                <a16:creationId xmlns:a16="http://schemas.microsoft.com/office/drawing/2014/main" id="{A8D31276-1B29-1E8B-7510-91DF3CC1A7F0}"/>
              </a:ext>
            </a:extLst>
          </p:cNvPr>
          <p:cNvSpPr/>
          <p:nvPr/>
        </p:nvSpPr>
        <p:spPr>
          <a:xfrm>
            <a:off x="13174613" y="1611736"/>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Oval 25">
            <a:extLst>
              <a:ext uri="{FF2B5EF4-FFF2-40B4-BE49-F238E27FC236}">
                <a16:creationId xmlns:a16="http://schemas.microsoft.com/office/drawing/2014/main" id="{24673B71-8F18-BC9A-F2B4-5C35D4A6130D}"/>
              </a:ext>
            </a:extLst>
          </p:cNvPr>
          <p:cNvSpPr/>
          <p:nvPr/>
        </p:nvSpPr>
        <p:spPr>
          <a:xfrm>
            <a:off x="13174613" y="2785824"/>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Oval 26">
            <a:extLst>
              <a:ext uri="{FF2B5EF4-FFF2-40B4-BE49-F238E27FC236}">
                <a16:creationId xmlns:a16="http://schemas.microsoft.com/office/drawing/2014/main" id="{B8C46B3C-8506-8CA7-9410-5DAB727D1B7A}"/>
              </a:ext>
            </a:extLst>
          </p:cNvPr>
          <p:cNvSpPr/>
          <p:nvPr/>
        </p:nvSpPr>
        <p:spPr>
          <a:xfrm>
            <a:off x="13174613" y="3932830"/>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2AA0632C-8EF1-D184-F578-3344ECA4F24F}"/>
              </a:ext>
            </a:extLst>
          </p:cNvPr>
          <p:cNvSpPr/>
          <p:nvPr/>
        </p:nvSpPr>
        <p:spPr>
          <a:xfrm>
            <a:off x="15333004" y="1500907"/>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Rectangle 28">
            <a:extLst>
              <a:ext uri="{FF2B5EF4-FFF2-40B4-BE49-F238E27FC236}">
                <a16:creationId xmlns:a16="http://schemas.microsoft.com/office/drawing/2014/main" id="{D3C617E7-54DC-5A4D-F497-1BE0A41D07E6}"/>
              </a:ext>
            </a:extLst>
          </p:cNvPr>
          <p:cNvSpPr/>
          <p:nvPr/>
        </p:nvSpPr>
        <p:spPr>
          <a:xfrm>
            <a:off x="15333004" y="2719990"/>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Rectangle 29">
            <a:extLst>
              <a:ext uri="{FF2B5EF4-FFF2-40B4-BE49-F238E27FC236}">
                <a16:creationId xmlns:a16="http://schemas.microsoft.com/office/drawing/2014/main" id="{EEE9AB5F-826C-D997-776E-E818E4C683C7}"/>
              </a:ext>
            </a:extLst>
          </p:cNvPr>
          <p:cNvSpPr/>
          <p:nvPr/>
        </p:nvSpPr>
        <p:spPr>
          <a:xfrm>
            <a:off x="15333004" y="3844478"/>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Rectangle: Rounded Corners 31">
            <a:extLst>
              <a:ext uri="{FF2B5EF4-FFF2-40B4-BE49-F238E27FC236}">
                <a16:creationId xmlns:a16="http://schemas.microsoft.com/office/drawing/2014/main" id="{9BB89D27-F371-A3BB-358A-10E36B4D38D2}"/>
              </a:ext>
            </a:extLst>
          </p:cNvPr>
          <p:cNvSpPr/>
          <p:nvPr/>
        </p:nvSpPr>
        <p:spPr>
          <a:xfrm>
            <a:off x="13358073" y="2969057"/>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Rectangle: Rounded Corners 32">
            <a:extLst>
              <a:ext uri="{FF2B5EF4-FFF2-40B4-BE49-F238E27FC236}">
                <a16:creationId xmlns:a16="http://schemas.microsoft.com/office/drawing/2014/main" id="{0ABBECFB-D9BE-C5EA-38A0-3FF234D23758}"/>
              </a:ext>
            </a:extLst>
          </p:cNvPr>
          <p:cNvSpPr/>
          <p:nvPr/>
        </p:nvSpPr>
        <p:spPr>
          <a:xfrm>
            <a:off x="13442529" y="2969056"/>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Rectangle: Rounded Corners 33">
            <a:extLst>
              <a:ext uri="{FF2B5EF4-FFF2-40B4-BE49-F238E27FC236}">
                <a16:creationId xmlns:a16="http://schemas.microsoft.com/office/drawing/2014/main" id="{D5495D75-FFE6-2E00-8377-EBE44B9F33E9}"/>
              </a:ext>
            </a:extLst>
          </p:cNvPr>
          <p:cNvSpPr/>
          <p:nvPr/>
        </p:nvSpPr>
        <p:spPr>
          <a:xfrm>
            <a:off x="13353470" y="3067455"/>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Rectangle: Rounded Corners 34">
            <a:extLst>
              <a:ext uri="{FF2B5EF4-FFF2-40B4-BE49-F238E27FC236}">
                <a16:creationId xmlns:a16="http://schemas.microsoft.com/office/drawing/2014/main" id="{3E4AC2DA-6053-AE07-D585-03A22394C68F}"/>
              </a:ext>
            </a:extLst>
          </p:cNvPr>
          <p:cNvSpPr/>
          <p:nvPr/>
        </p:nvSpPr>
        <p:spPr>
          <a:xfrm>
            <a:off x="13442529" y="3067455"/>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Rectangle: Rounded Corners 35">
            <a:extLst>
              <a:ext uri="{FF2B5EF4-FFF2-40B4-BE49-F238E27FC236}">
                <a16:creationId xmlns:a16="http://schemas.microsoft.com/office/drawing/2014/main" id="{4AE4CFD5-8DC2-5795-988E-A05C7C6E7F26}"/>
              </a:ext>
            </a:extLst>
          </p:cNvPr>
          <p:cNvSpPr/>
          <p:nvPr/>
        </p:nvSpPr>
        <p:spPr>
          <a:xfrm>
            <a:off x="13351767" y="4127910"/>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Rounded Corners 36">
            <a:extLst>
              <a:ext uri="{FF2B5EF4-FFF2-40B4-BE49-F238E27FC236}">
                <a16:creationId xmlns:a16="http://schemas.microsoft.com/office/drawing/2014/main" id="{521AF2BE-6BFE-ED8A-E460-3C74E7E15FB9}"/>
              </a:ext>
            </a:extLst>
          </p:cNvPr>
          <p:cNvSpPr/>
          <p:nvPr/>
        </p:nvSpPr>
        <p:spPr>
          <a:xfrm>
            <a:off x="13436223" y="4127909"/>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Rectangle: Rounded Corners 37">
            <a:extLst>
              <a:ext uri="{FF2B5EF4-FFF2-40B4-BE49-F238E27FC236}">
                <a16:creationId xmlns:a16="http://schemas.microsoft.com/office/drawing/2014/main" id="{FFEC6CAE-EB3B-3985-0D11-6525445AED8E}"/>
              </a:ext>
            </a:extLst>
          </p:cNvPr>
          <p:cNvSpPr/>
          <p:nvPr/>
        </p:nvSpPr>
        <p:spPr>
          <a:xfrm>
            <a:off x="13347164" y="4226308"/>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Rectangle: Rounded Corners 38">
            <a:extLst>
              <a:ext uri="{FF2B5EF4-FFF2-40B4-BE49-F238E27FC236}">
                <a16:creationId xmlns:a16="http://schemas.microsoft.com/office/drawing/2014/main" id="{0A846C23-8966-1C65-A01B-B2574B05D4C9}"/>
              </a:ext>
            </a:extLst>
          </p:cNvPr>
          <p:cNvSpPr/>
          <p:nvPr/>
        </p:nvSpPr>
        <p:spPr>
          <a:xfrm>
            <a:off x="13436223" y="4226308"/>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Rectangle: Rounded Corners 39">
            <a:extLst>
              <a:ext uri="{FF2B5EF4-FFF2-40B4-BE49-F238E27FC236}">
                <a16:creationId xmlns:a16="http://schemas.microsoft.com/office/drawing/2014/main" id="{09CCC69A-8FAA-2774-1DCF-66323DE50E44}"/>
              </a:ext>
            </a:extLst>
          </p:cNvPr>
          <p:cNvSpPr/>
          <p:nvPr/>
        </p:nvSpPr>
        <p:spPr>
          <a:xfrm>
            <a:off x="13358073" y="1782524"/>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Rectangle: Rounded Corners 40">
            <a:extLst>
              <a:ext uri="{FF2B5EF4-FFF2-40B4-BE49-F238E27FC236}">
                <a16:creationId xmlns:a16="http://schemas.microsoft.com/office/drawing/2014/main" id="{1070F176-0016-5107-0D78-5E4B1C90A15E}"/>
              </a:ext>
            </a:extLst>
          </p:cNvPr>
          <p:cNvSpPr/>
          <p:nvPr/>
        </p:nvSpPr>
        <p:spPr>
          <a:xfrm>
            <a:off x="13442529" y="1782523"/>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Rectangle: Rounded Corners 41">
            <a:extLst>
              <a:ext uri="{FF2B5EF4-FFF2-40B4-BE49-F238E27FC236}">
                <a16:creationId xmlns:a16="http://schemas.microsoft.com/office/drawing/2014/main" id="{7532546D-7E81-DBCD-32DF-7C646942184D}"/>
              </a:ext>
            </a:extLst>
          </p:cNvPr>
          <p:cNvSpPr/>
          <p:nvPr/>
        </p:nvSpPr>
        <p:spPr>
          <a:xfrm>
            <a:off x="13353470" y="1880922"/>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Rectangle: Rounded Corners 42">
            <a:extLst>
              <a:ext uri="{FF2B5EF4-FFF2-40B4-BE49-F238E27FC236}">
                <a16:creationId xmlns:a16="http://schemas.microsoft.com/office/drawing/2014/main" id="{D2548356-FE3A-EAC8-B6CD-E883C388B187}"/>
              </a:ext>
            </a:extLst>
          </p:cNvPr>
          <p:cNvSpPr/>
          <p:nvPr/>
        </p:nvSpPr>
        <p:spPr>
          <a:xfrm>
            <a:off x="13442529" y="1880922"/>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TextBox 44">
            <a:extLst>
              <a:ext uri="{FF2B5EF4-FFF2-40B4-BE49-F238E27FC236}">
                <a16:creationId xmlns:a16="http://schemas.microsoft.com/office/drawing/2014/main" id="{FFD6E378-84A8-339E-CB58-BC8B777CC7BB}"/>
              </a:ext>
            </a:extLst>
          </p:cNvPr>
          <p:cNvSpPr txBox="1"/>
          <p:nvPr/>
        </p:nvSpPr>
        <p:spPr>
          <a:xfrm>
            <a:off x="9464555" y="291041"/>
            <a:ext cx="2817219"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sp>
        <p:nvSpPr>
          <p:cNvPr id="47" name="TextBox 46">
            <a:extLst>
              <a:ext uri="{FF2B5EF4-FFF2-40B4-BE49-F238E27FC236}">
                <a16:creationId xmlns:a16="http://schemas.microsoft.com/office/drawing/2014/main" id="{5995DCF7-5D42-9A72-D638-BF9D3C2BA7D2}"/>
              </a:ext>
            </a:extLst>
          </p:cNvPr>
          <p:cNvSpPr txBox="1"/>
          <p:nvPr/>
        </p:nvSpPr>
        <p:spPr>
          <a:xfrm rot="5400000">
            <a:off x="9936787" y="3666316"/>
            <a:ext cx="4123605" cy="276999"/>
          </a:xfrm>
          <a:prstGeom prst="rect">
            <a:avLst/>
          </a:prstGeom>
          <a:noFill/>
        </p:spPr>
        <p:txBody>
          <a:bodyPr wrap="square">
            <a:spAutoFit/>
          </a:bodyPr>
          <a:lstStyle/>
          <a:p>
            <a:r>
              <a:rPr lang="en-US" sz="1200" b="0" i="0" dirty="0">
                <a:solidFill>
                  <a:schemeClr val="bg1">
                    <a:alpha val="16000"/>
                  </a:schemeClr>
                </a:solidFill>
                <a:effectLst/>
                <a:latin typeface="Poppins" panose="00000500000000000000" pitchFamily="2" charset="0"/>
                <a:cs typeface="Poppins" panose="00000500000000000000" pitchFamily="2" charset="0"/>
              </a:rPr>
              <a:t>© 2024 All in All Group. All rights reserved.</a:t>
            </a:r>
            <a:endParaRPr lang="ru-RU" sz="1200" dirty="0">
              <a:solidFill>
                <a:schemeClr val="bg1">
                  <a:alpha val="16000"/>
                </a:schemeClr>
              </a:solidFill>
              <a:cs typeface="Poppins" panose="00000500000000000000" pitchFamily="2" charset="0"/>
            </a:endParaRPr>
          </a:p>
        </p:txBody>
      </p:sp>
      <p:sp>
        <p:nvSpPr>
          <p:cNvPr id="3" name="TextBox 2">
            <a:extLst>
              <a:ext uri="{FF2B5EF4-FFF2-40B4-BE49-F238E27FC236}">
                <a16:creationId xmlns:a16="http://schemas.microsoft.com/office/drawing/2014/main" id="{964DA5A6-E4A7-BFAA-22DC-429BF9517A9A}"/>
              </a:ext>
            </a:extLst>
          </p:cNvPr>
          <p:cNvSpPr txBox="1"/>
          <p:nvPr/>
        </p:nvSpPr>
        <p:spPr>
          <a:xfrm>
            <a:off x="3308530" y="2191361"/>
            <a:ext cx="5574939" cy="1200329"/>
          </a:xfrm>
          <a:prstGeom prst="rect">
            <a:avLst/>
          </a:prstGeom>
          <a:noFill/>
        </p:spPr>
        <p:txBody>
          <a:bodyPr wrap="square">
            <a:spAutoFit/>
          </a:bodyPr>
          <a:lstStyle/>
          <a:p>
            <a:pPr algn="ctr"/>
            <a:r>
              <a:rPr lang="en-US" dirty="0">
                <a:solidFill>
                  <a:schemeClr val="bg1"/>
                </a:solidFill>
                <a:latin typeface="Poppins" panose="00000500000000000000" pitchFamily="2" charset="0"/>
                <a:cs typeface="Poppins" panose="00000500000000000000" pitchFamily="2" charset="0"/>
              </a:rPr>
              <a:t>We are more than just a trading company; </a:t>
            </a:r>
          </a:p>
          <a:p>
            <a:pPr algn="ctr"/>
            <a:r>
              <a:rPr lang="en-US" dirty="0">
                <a:solidFill>
                  <a:schemeClr val="bg1"/>
                </a:solidFill>
                <a:latin typeface="Poppins" panose="00000500000000000000" pitchFamily="2" charset="0"/>
                <a:cs typeface="Poppins" panose="00000500000000000000" pitchFamily="2" charset="0"/>
              </a:rPr>
              <a:t>we are your </a:t>
            </a:r>
            <a:r>
              <a:rPr lang="en-US" b="1" dirty="0">
                <a:solidFill>
                  <a:srgbClr val="09C718"/>
                </a:solidFill>
                <a:latin typeface="Poppins" panose="00000500000000000000" pitchFamily="2" charset="0"/>
                <a:cs typeface="Poppins" panose="00000500000000000000" pitchFamily="2" charset="0"/>
              </a:rPr>
              <a:t>trusted</a:t>
            </a:r>
            <a:r>
              <a:rPr lang="en-US" dirty="0">
                <a:solidFill>
                  <a:schemeClr val="bg1"/>
                </a:solidFill>
                <a:latin typeface="Poppins" panose="00000500000000000000" pitchFamily="2" charset="0"/>
                <a:cs typeface="Poppins" panose="00000500000000000000" pitchFamily="2" charset="0"/>
              </a:rPr>
              <a:t> partner in the ever-evolving world of global trade. </a:t>
            </a:r>
          </a:p>
          <a:p>
            <a:pPr algn="ctr"/>
            <a:endParaRPr lang="en-US" dirty="0">
              <a:solidFill>
                <a:schemeClr val="bg1"/>
              </a:solidFill>
              <a:latin typeface="Poppins" panose="00000500000000000000" pitchFamily="2" charset="0"/>
              <a:cs typeface="Poppins" panose="00000500000000000000" pitchFamily="2" charset="0"/>
            </a:endParaRPr>
          </a:p>
        </p:txBody>
      </p:sp>
      <p:sp>
        <p:nvSpPr>
          <p:cNvPr id="24" name="TextBox 23">
            <a:extLst>
              <a:ext uri="{FF2B5EF4-FFF2-40B4-BE49-F238E27FC236}">
                <a16:creationId xmlns:a16="http://schemas.microsoft.com/office/drawing/2014/main" id="{A941D446-D716-536E-BC36-C79CE9FA0CE7}"/>
              </a:ext>
            </a:extLst>
          </p:cNvPr>
          <p:cNvSpPr txBox="1"/>
          <p:nvPr/>
        </p:nvSpPr>
        <p:spPr>
          <a:xfrm>
            <a:off x="10468223" y="6232092"/>
            <a:ext cx="1391867"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PAGE | 16</a:t>
            </a:r>
            <a:endParaRPr lang="ru-RU" sz="1200" dirty="0">
              <a:solidFill>
                <a:schemeClr val="bg1"/>
              </a:solidFill>
              <a:cs typeface="Poppins" panose="00000500000000000000" pitchFamily="2" charset="0"/>
            </a:endParaRPr>
          </a:p>
        </p:txBody>
      </p:sp>
      <p:sp>
        <p:nvSpPr>
          <p:cNvPr id="2" name="TextBox 1">
            <a:extLst>
              <a:ext uri="{FF2B5EF4-FFF2-40B4-BE49-F238E27FC236}">
                <a16:creationId xmlns:a16="http://schemas.microsoft.com/office/drawing/2014/main" id="{0036A978-6F90-4F08-5816-5FBEA903DF81}"/>
              </a:ext>
            </a:extLst>
          </p:cNvPr>
          <p:cNvSpPr txBox="1"/>
          <p:nvPr/>
        </p:nvSpPr>
        <p:spPr>
          <a:xfrm>
            <a:off x="-591047" y="6364103"/>
            <a:ext cx="5574939" cy="200055"/>
          </a:xfrm>
          <a:prstGeom prst="rect">
            <a:avLst/>
          </a:prstGeom>
          <a:noFill/>
        </p:spPr>
        <p:txBody>
          <a:bodyPr wrap="square">
            <a:spAutoFit/>
          </a:bodyPr>
          <a:lstStyle/>
          <a:p>
            <a:pPr algn="ctr"/>
            <a:r>
              <a:rPr lang="en-US" sz="700" b="1" spc="300" dirty="0">
                <a:solidFill>
                  <a:schemeClr val="bg1"/>
                </a:solidFill>
                <a:latin typeface="TachyonW00-Regular" panose="02000000000000000000" pitchFamily="2" charset="0"/>
                <a:cs typeface="Poppins" panose="00000500000000000000" pitchFamily="2" charset="0"/>
              </a:rPr>
              <a:t>EXCELLENCE OF EXECUTION </a:t>
            </a:r>
          </a:p>
        </p:txBody>
      </p:sp>
      <p:sp>
        <p:nvSpPr>
          <p:cNvPr id="9" name="Rectangle: Rounded Corners 8">
            <a:extLst>
              <a:ext uri="{FF2B5EF4-FFF2-40B4-BE49-F238E27FC236}">
                <a16:creationId xmlns:a16="http://schemas.microsoft.com/office/drawing/2014/main" id="{E8D9AC23-52ED-28B9-8860-A2A213A3C0BA}"/>
              </a:ext>
            </a:extLst>
          </p:cNvPr>
          <p:cNvSpPr/>
          <p:nvPr/>
        </p:nvSpPr>
        <p:spPr>
          <a:xfrm>
            <a:off x="-9954" y="21034767"/>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Rectangle: Rounded Corners 13">
            <a:extLst>
              <a:ext uri="{FF2B5EF4-FFF2-40B4-BE49-F238E27FC236}">
                <a16:creationId xmlns:a16="http://schemas.microsoft.com/office/drawing/2014/main" id="{27E634DB-375B-CDC2-3F98-5E58A0AD8EEE}"/>
              </a:ext>
            </a:extLst>
          </p:cNvPr>
          <p:cNvSpPr/>
          <p:nvPr/>
        </p:nvSpPr>
        <p:spPr>
          <a:xfrm>
            <a:off x="2265990" y="18892200"/>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Rounded Corners 14">
            <a:extLst>
              <a:ext uri="{FF2B5EF4-FFF2-40B4-BE49-F238E27FC236}">
                <a16:creationId xmlns:a16="http://schemas.microsoft.com/office/drawing/2014/main" id="{83E826B0-B85F-C935-02D6-88F7D5BB44B4}"/>
              </a:ext>
            </a:extLst>
          </p:cNvPr>
          <p:cNvSpPr/>
          <p:nvPr/>
        </p:nvSpPr>
        <p:spPr>
          <a:xfrm>
            <a:off x="4537816" y="16692812"/>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Rectangle: Rounded Corners 18">
            <a:extLst>
              <a:ext uri="{FF2B5EF4-FFF2-40B4-BE49-F238E27FC236}">
                <a16:creationId xmlns:a16="http://schemas.microsoft.com/office/drawing/2014/main" id="{955DFE06-E8F5-FD86-F276-F61E48F77944}"/>
              </a:ext>
            </a:extLst>
          </p:cNvPr>
          <p:cNvSpPr/>
          <p:nvPr/>
        </p:nvSpPr>
        <p:spPr>
          <a:xfrm>
            <a:off x="6809642" y="14290608"/>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Rectangle: Rounded Corners 19">
            <a:extLst>
              <a:ext uri="{FF2B5EF4-FFF2-40B4-BE49-F238E27FC236}">
                <a16:creationId xmlns:a16="http://schemas.microsoft.com/office/drawing/2014/main" id="{D131F74D-9319-DE5E-B400-0B2024CD6FDF}"/>
              </a:ext>
            </a:extLst>
          </p:cNvPr>
          <p:cNvSpPr/>
          <p:nvPr/>
        </p:nvSpPr>
        <p:spPr>
          <a:xfrm>
            <a:off x="9078866" y="12139892"/>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TextBox 30">
            <a:extLst>
              <a:ext uri="{FF2B5EF4-FFF2-40B4-BE49-F238E27FC236}">
                <a16:creationId xmlns:a16="http://schemas.microsoft.com/office/drawing/2014/main" id="{563FA794-738C-61CE-42FD-C4BF0DF0A6AE}"/>
              </a:ext>
            </a:extLst>
          </p:cNvPr>
          <p:cNvSpPr txBox="1"/>
          <p:nvPr/>
        </p:nvSpPr>
        <p:spPr>
          <a:xfrm>
            <a:off x="149089" y="21491810"/>
            <a:ext cx="1726989" cy="2031325"/>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We have a vast network of suppliers and customers, spanning continents and ensuring you find the best deals </a:t>
            </a:r>
          </a:p>
          <a:p>
            <a:pPr algn="ctr"/>
            <a:r>
              <a:rPr lang="en-US" sz="1400" dirty="0">
                <a:solidFill>
                  <a:schemeClr val="bg1"/>
                </a:solidFill>
                <a:latin typeface="Poppins" panose="00000500000000000000" pitchFamily="2" charset="0"/>
                <a:cs typeface="Poppins" panose="00000500000000000000" pitchFamily="2" charset="0"/>
              </a:rPr>
              <a:t>in key markets</a:t>
            </a:r>
          </a:p>
        </p:txBody>
      </p:sp>
      <p:sp>
        <p:nvSpPr>
          <p:cNvPr id="44" name="TextBox 43">
            <a:extLst>
              <a:ext uri="{FF2B5EF4-FFF2-40B4-BE49-F238E27FC236}">
                <a16:creationId xmlns:a16="http://schemas.microsoft.com/office/drawing/2014/main" id="{84D5BBD2-0D93-3210-4B78-42CEA1154D9F}"/>
              </a:ext>
            </a:extLst>
          </p:cNvPr>
          <p:cNvSpPr txBox="1"/>
          <p:nvPr/>
        </p:nvSpPr>
        <p:spPr>
          <a:xfrm>
            <a:off x="2416797" y="19349243"/>
            <a:ext cx="1778934" cy="2462213"/>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We've built long-standing partnerships with leading manufacturers and producers, guaranteeing you reliable access </a:t>
            </a:r>
          </a:p>
          <a:p>
            <a:pPr algn="ctr"/>
            <a:r>
              <a:rPr lang="en-US" sz="1400" dirty="0">
                <a:solidFill>
                  <a:schemeClr val="bg1"/>
                </a:solidFill>
                <a:latin typeface="Poppins" panose="00000500000000000000" pitchFamily="2" charset="0"/>
                <a:cs typeface="Poppins" panose="00000500000000000000" pitchFamily="2" charset="0"/>
              </a:rPr>
              <a:t>to top-quality products.</a:t>
            </a:r>
          </a:p>
        </p:txBody>
      </p:sp>
      <p:sp>
        <p:nvSpPr>
          <p:cNvPr id="46" name="TextBox 45">
            <a:extLst>
              <a:ext uri="{FF2B5EF4-FFF2-40B4-BE49-F238E27FC236}">
                <a16:creationId xmlns:a16="http://schemas.microsoft.com/office/drawing/2014/main" id="{26DA1115-14C3-5218-AFA7-505816C51970}"/>
              </a:ext>
            </a:extLst>
          </p:cNvPr>
          <p:cNvSpPr txBox="1"/>
          <p:nvPr/>
        </p:nvSpPr>
        <p:spPr>
          <a:xfrm>
            <a:off x="4558008" y="17149855"/>
            <a:ext cx="2047014" cy="2677656"/>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Your Peace of Mind is Our Priority We have implemented robust risk management and quality control </a:t>
            </a:r>
          </a:p>
          <a:p>
            <a:pPr algn="ctr"/>
            <a:r>
              <a:rPr lang="en-US" sz="1400" dirty="0">
                <a:solidFill>
                  <a:schemeClr val="bg1"/>
                </a:solidFill>
                <a:latin typeface="Poppins" panose="00000500000000000000" pitchFamily="2" charset="0"/>
                <a:cs typeface="Poppins" panose="00000500000000000000" pitchFamily="2" charset="0"/>
              </a:rPr>
              <a:t>processes, so you can rest assured that your shipment arrives exactly as specified.</a:t>
            </a:r>
          </a:p>
          <a:p>
            <a:pPr algn="ctr"/>
            <a:endParaRPr lang="en-US" sz="1400" dirty="0">
              <a:solidFill>
                <a:schemeClr val="bg1"/>
              </a:solidFill>
              <a:latin typeface="Poppins" panose="00000500000000000000" pitchFamily="2" charset="0"/>
              <a:cs typeface="Poppins" panose="00000500000000000000" pitchFamily="2" charset="0"/>
            </a:endParaRPr>
          </a:p>
        </p:txBody>
      </p:sp>
      <p:sp>
        <p:nvSpPr>
          <p:cNvPr id="48" name="TextBox 47">
            <a:extLst>
              <a:ext uri="{FF2B5EF4-FFF2-40B4-BE49-F238E27FC236}">
                <a16:creationId xmlns:a16="http://schemas.microsoft.com/office/drawing/2014/main" id="{027B1354-71D4-8950-704A-08A3BA1E2B1D}"/>
              </a:ext>
            </a:extLst>
          </p:cNvPr>
          <p:cNvSpPr txBox="1"/>
          <p:nvPr/>
        </p:nvSpPr>
        <p:spPr>
          <a:xfrm>
            <a:off x="6883926" y="14731406"/>
            <a:ext cx="1880126" cy="2462213"/>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We don't believe in a one-size-fits-all approach. Our logistics solutions are customized to fit your specific requirements, </a:t>
            </a:r>
          </a:p>
          <a:p>
            <a:pPr algn="ctr"/>
            <a:r>
              <a:rPr lang="en-US" sz="1400" dirty="0">
                <a:solidFill>
                  <a:schemeClr val="bg1"/>
                </a:solidFill>
                <a:latin typeface="Poppins" panose="00000500000000000000" pitchFamily="2" charset="0"/>
                <a:cs typeface="Poppins" panose="00000500000000000000" pitchFamily="2" charset="0"/>
              </a:rPr>
              <a:t>ensuring a smooth and efficient flow of goods.</a:t>
            </a:r>
          </a:p>
          <a:p>
            <a:pPr algn="ctr"/>
            <a:endParaRPr lang="en-US" sz="1400" dirty="0">
              <a:solidFill>
                <a:schemeClr val="bg1"/>
              </a:solidFill>
              <a:latin typeface="Poppins" panose="00000500000000000000" pitchFamily="2" charset="0"/>
              <a:cs typeface="Poppins" panose="00000500000000000000" pitchFamily="2" charset="0"/>
            </a:endParaRPr>
          </a:p>
        </p:txBody>
      </p:sp>
      <p:sp>
        <p:nvSpPr>
          <p:cNvPr id="49" name="TextBox 48">
            <a:extLst>
              <a:ext uri="{FF2B5EF4-FFF2-40B4-BE49-F238E27FC236}">
                <a16:creationId xmlns:a16="http://schemas.microsoft.com/office/drawing/2014/main" id="{AB2063B0-0F21-EB5F-51F5-5660A4087DCB}"/>
              </a:ext>
            </a:extLst>
          </p:cNvPr>
          <p:cNvSpPr txBox="1"/>
          <p:nvPr/>
        </p:nvSpPr>
        <p:spPr>
          <a:xfrm>
            <a:off x="9082774" y="12474726"/>
            <a:ext cx="2029022" cy="1815882"/>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Our large trading volume and established market presence translate into competitive pricing, </a:t>
            </a:r>
          </a:p>
          <a:p>
            <a:pPr algn="ctr"/>
            <a:r>
              <a:rPr lang="en-US" sz="1400" dirty="0">
                <a:solidFill>
                  <a:schemeClr val="bg1"/>
                </a:solidFill>
                <a:latin typeface="Poppins" panose="00000500000000000000" pitchFamily="2" charset="0"/>
                <a:cs typeface="Poppins" panose="00000500000000000000" pitchFamily="2" charset="0"/>
              </a:rPr>
              <a:t>giving you a clear edge</a:t>
            </a:r>
          </a:p>
        </p:txBody>
      </p:sp>
      <p:sp>
        <p:nvSpPr>
          <p:cNvPr id="50" name="TextBox 49">
            <a:extLst>
              <a:ext uri="{FF2B5EF4-FFF2-40B4-BE49-F238E27FC236}">
                <a16:creationId xmlns:a16="http://schemas.microsoft.com/office/drawing/2014/main" id="{6BB7DBAD-4D13-0237-5607-7B8D4B3FD0B1}"/>
              </a:ext>
            </a:extLst>
          </p:cNvPr>
          <p:cNvSpPr txBox="1"/>
          <p:nvPr/>
        </p:nvSpPr>
        <p:spPr>
          <a:xfrm>
            <a:off x="3332929" y="3098762"/>
            <a:ext cx="5574939" cy="1477328"/>
          </a:xfrm>
          <a:prstGeom prst="rect">
            <a:avLst/>
          </a:prstGeom>
          <a:noFill/>
        </p:spPr>
        <p:txBody>
          <a:bodyPr wrap="square">
            <a:spAutoFit/>
          </a:bodyPr>
          <a:lstStyle/>
          <a:p>
            <a:pPr algn="ctr"/>
            <a:endParaRPr lang="en-US" dirty="0">
              <a:solidFill>
                <a:schemeClr val="bg1"/>
              </a:solidFill>
              <a:latin typeface="Poppins" panose="00000500000000000000" pitchFamily="2" charset="0"/>
              <a:cs typeface="Poppins" panose="00000500000000000000" pitchFamily="2" charset="0"/>
            </a:endParaRPr>
          </a:p>
          <a:p>
            <a:pPr algn="ctr"/>
            <a:r>
              <a:rPr lang="en-US" dirty="0">
                <a:solidFill>
                  <a:schemeClr val="bg1"/>
                </a:solidFill>
                <a:latin typeface="Poppins" panose="00000500000000000000" pitchFamily="2" charset="0"/>
                <a:cs typeface="Poppins" panose="00000500000000000000" pitchFamily="2" charset="0"/>
              </a:rPr>
              <a:t>Let us discuss how we can help you navigate the complexities of import and export, </a:t>
            </a:r>
          </a:p>
          <a:p>
            <a:pPr algn="ctr"/>
            <a:r>
              <a:rPr lang="en-US" dirty="0">
                <a:solidFill>
                  <a:schemeClr val="bg1"/>
                </a:solidFill>
                <a:latin typeface="Poppins" panose="00000500000000000000" pitchFamily="2" charset="0"/>
                <a:cs typeface="Poppins" panose="00000500000000000000" pitchFamily="2" charset="0"/>
              </a:rPr>
              <a:t>unlocking new opportunities and propelling your business </a:t>
            </a:r>
            <a:r>
              <a:rPr lang="en-US" b="1" dirty="0">
                <a:solidFill>
                  <a:srgbClr val="09C718"/>
                </a:solidFill>
                <a:latin typeface="Poppins" panose="00000500000000000000" pitchFamily="2" charset="0"/>
                <a:cs typeface="Poppins" panose="00000500000000000000" pitchFamily="2" charset="0"/>
              </a:rPr>
              <a:t>forward</a:t>
            </a:r>
            <a:r>
              <a:rPr lang="en-US" dirty="0">
                <a:solidFill>
                  <a:schemeClr val="bg1"/>
                </a:solidFill>
                <a:latin typeface="Poppins" panose="00000500000000000000" pitchFamily="2" charset="0"/>
                <a:cs typeface="Poppins" panose="00000500000000000000" pitchFamily="2" charset="0"/>
              </a:rPr>
              <a:t>.</a:t>
            </a:r>
          </a:p>
        </p:txBody>
      </p:sp>
      <p:sp>
        <p:nvSpPr>
          <p:cNvPr id="51" name="TextBox 50">
            <a:extLst>
              <a:ext uri="{FF2B5EF4-FFF2-40B4-BE49-F238E27FC236}">
                <a16:creationId xmlns:a16="http://schemas.microsoft.com/office/drawing/2014/main" id="{44FF8C4F-8D81-D756-DF13-7AF2BCA303AA}"/>
              </a:ext>
            </a:extLst>
          </p:cNvPr>
          <p:cNvSpPr txBox="1"/>
          <p:nvPr/>
        </p:nvSpPr>
        <p:spPr>
          <a:xfrm>
            <a:off x="-5234483" y="2598338"/>
            <a:ext cx="6020257" cy="1815882"/>
          </a:xfrm>
          <a:prstGeom prst="rect">
            <a:avLst/>
          </a:prstGeom>
          <a:noFill/>
        </p:spPr>
        <p:txBody>
          <a:bodyPr wrap="square">
            <a:spAutoFit/>
          </a:bodyPr>
          <a:lstStyle/>
          <a:p>
            <a:r>
              <a:rPr lang="en-US" sz="2800" dirty="0">
                <a:solidFill>
                  <a:schemeClr val="bg1"/>
                </a:solidFill>
                <a:latin typeface="TachyonW00-Regular" panose="02000000000000000000" pitchFamily="2" charset="0"/>
              </a:rPr>
              <a:t>LET'S BUILD SOMETHING </a:t>
            </a:r>
            <a:r>
              <a:rPr lang="en-US" sz="2800" dirty="0">
                <a:solidFill>
                  <a:srgbClr val="09C718"/>
                </a:solidFill>
                <a:latin typeface="TachyonW00-Regular" panose="02000000000000000000" pitchFamily="2" charset="0"/>
              </a:rPr>
              <a:t>EXTRAORDINARY</a:t>
            </a:r>
            <a:r>
              <a:rPr lang="en-US" sz="2800" dirty="0">
                <a:solidFill>
                  <a:schemeClr val="bg1"/>
                </a:solidFill>
                <a:latin typeface="TachyonW00-Regular" panose="02000000000000000000" pitchFamily="2" charset="0"/>
              </a:rPr>
              <a:t> TOGETHER</a:t>
            </a:r>
          </a:p>
        </p:txBody>
      </p:sp>
      <p:sp>
        <p:nvSpPr>
          <p:cNvPr id="52" name="TextBox 51">
            <a:extLst>
              <a:ext uri="{FF2B5EF4-FFF2-40B4-BE49-F238E27FC236}">
                <a16:creationId xmlns:a16="http://schemas.microsoft.com/office/drawing/2014/main" id="{0EBB85B1-4513-3018-0BAE-F91C5BC0D360}"/>
              </a:ext>
            </a:extLst>
          </p:cNvPr>
          <p:cNvSpPr txBox="1"/>
          <p:nvPr/>
        </p:nvSpPr>
        <p:spPr>
          <a:xfrm>
            <a:off x="-8587133" y="4524252"/>
            <a:ext cx="3156745" cy="523220"/>
          </a:xfrm>
          <a:prstGeom prst="rect">
            <a:avLst/>
          </a:prstGeom>
          <a:noFill/>
        </p:spPr>
        <p:txBody>
          <a:bodyPr wrap="square">
            <a:spAutoFit/>
          </a:bodyPr>
          <a:lstStyle/>
          <a:p>
            <a:endParaRPr lang="en-US" sz="1400" b="1" dirty="0">
              <a:solidFill>
                <a:schemeClr val="bg1"/>
              </a:solidFill>
              <a:latin typeface="Poppins" panose="00000500000000000000" pitchFamily="2" charset="0"/>
              <a:cs typeface="Poppins" panose="00000500000000000000" pitchFamily="2" charset="0"/>
            </a:endParaRPr>
          </a:p>
          <a:p>
            <a:r>
              <a:rPr lang="en-US" sz="1400" b="1" dirty="0">
                <a:solidFill>
                  <a:schemeClr val="bg1"/>
                </a:solidFill>
                <a:latin typeface="Poppins" panose="00000500000000000000" pitchFamily="2" charset="0"/>
                <a:cs typeface="Poppins" panose="00000500000000000000" pitchFamily="2" charset="0"/>
              </a:rPr>
              <a:t>AIA IMPORT EXPORT COMPANY</a:t>
            </a:r>
          </a:p>
        </p:txBody>
      </p:sp>
    </p:spTree>
    <p:extLst>
      <p:ext uri="{BB962C8B-B14F-4D97-AF65-F5344CB8AC3E}">
        <p14:creationId xmlns:p14="http://schemas.microsoft.com/office/powerpoint/2010/main" val="3046900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7364B4-F5A4-F474-AC77-6B5A3DECE15F}"/>
              </a:ext>
            </a:extLst>
          </p:cNvPr>
          <p:cNvPicPr>
            <a:picLocks noChangeAspect="1"/>
          </p:cNvPicPr>
          <p:nvPr/>
        </p:nvPicPr>
        <p:blipFill rotWithShape="1">
          <a:blip r:embed="rId2"/>
          <a:srcRect l="-8164" t="1" r="1" b="-4290"/>
          <a:stretch/>
        </p:blipFill>
        <p:spPr>
          <a:xfrm>
            <a:off x="1944932" y="-3667591"/>
            <a:ext cx="7088788" cy="6453415"/>
          </a:xfrm>
          <a:prstGeom prst="rect">
            <a:avLst/>
          </a:prstGeom>
        </p:spPr>
      </p:pic>
      <p:pic>
        <p:nvPicPr>
          <p:cNvPr id="5" name="Picture 4">
            <a:extLst>
              <a:ext uri="{FF2B5EF4-FFF2-40B4-BE49-F238E27FC236}">
                <a16:creationId xmlns:a16="http://schemas.microsoft.com/office/drawing/2014/main" id="{6F74D429-048C-E90B-D58C-0ABCD53E5954}"/>
              </a:ext>
            </a:extLst>
          </p:cNvPr>
          <p:cNvPicPr>
            <a:picLocks noChangeAspect="1"/>
          </p:cNvPicPr>
          <p:nvPr/>
        </p:nvPicPr>
        <p:blipFill rotWithShape="1">
          <a:blip r:embed="rId2"/>
          <a:srcRect l="56892" t="1174" b="674"/>
          <a:stretch/>
        </p:blipFill>
        <p:spPr>
          <a:xfrm flipH="1">
            <a:off x="10029076" y="4348329"/>
            <a:ext cx="2361950" cy="5077844"/>
          </a:xfrm>
          <a:prstGeom prst="rect">
            <a:avLst/>
          </a:prstGeom>
        </p:spPr>
      </p:pic>
      <p:pic>
        <p:nvPicPr>
          <p:cNvPr id="8" name="Picture 7">
            <a:extLst>
              <a:ext uri="{FF2B5EF4-FFF2-40B4-BE49-F238E27FC236}">
                <a16:creationId xmlns:a16="http://schemas.microsoft.com/office/drawing/2014/main" id="{97A99168-1FD4-B21A-8351-B16AEB4A4862}"/>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45131" y="238491"/>
            <a:ext cx="420289" cy="483404"/>
          </a:xfrm>
          <a:prstGeom prst="rect">
            <a:avLst/>
          </a:prstGeom>
        </p:spPr>
      </p:pic>
      <p:pic>
        <p:nvPicPr>
          <p:cNvPr id="10" name="Picture 9">
            <a:extLst>
              <a:ext uri="{FF2B5EF4-FFF2-40B4-BE49-F238E27FC236}">
                <a16:creationId xmlns:a16="http://schemas.microsoft.com/office/drawing/2014/main" id="{8441E051-7C75-8ACC-81B4-7A0CC7AE8819}"/>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04342" y="172017"/>
            <a:ext cx="730491" cy="616352"/>
          </a:xfrm>
          <a:prstGeom prst="rect">
            <a:avLst/>
          </a:prstGeom>
        </p:spPr>
      </p:pic>
      <p:sp>
        <p:nvSpPr>
          <p:cNvPr id="12" name="Rectangle 11">
            <a:extLst>
              <a:ext uri="{FF2B5EF4-FFF2-40B4-BE49-F238E27FC236}">
                <a16:creationId xmlns:a16="http://schemas.microsoft.com/office/drawing/2014/main" id="{92CFF193-BE0A-72DB-39E7-AFED6F0BAE0B}"/>
              </a:ext>
            </a:extLst>
          </p:cNvPr>
          <p:cNvSpPr/>
          <p:nvPr/>
        </p:nvSpPr>
        <p:spPr>
          <a:xfrm>
            <a:off x="15216896" y="2560160"/>
            <a:ext cx="3078158"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Rectangle 12">
            <a:extLst>
              <a:ext uri="{FF2B5EF4-FFF2-40B4-BE49-F238E27FC236}">
                <a16:creationId xmlns:a16="http://schemas.microsoft.com/office/drawing/2014/main" id="{B2C68219-EBF9-756B-888B-3BFDD21454EA}"/>
              </a:ext>
            </a:extLst>
          </p:cNvPr>
          <p:cNvSpPr/>
          <p:nvPr/>
        </p:nvSpPr>
        <p:spPr>
          <a:xfrm>
            <a:off x="15216896" y="3739366"/>
            <a:ext cx="3029360"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1F5EB95F-42C3-D9C5-454E-CE613897E463}"/>
              </a:ext>
            </a:extLst>
          </p:cNvPr>
          <p:cNvSpPr txBox="1"/>
          <p:nvPr/>
        </p:nvSpPr>
        <p:spPr>
          <a:xfrm>
            <a:off x="13593422" y="1786028"/>
            <a:ext cx="1680883" cy="523220"/>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GLOBAL FACILITATOR</a:t>
            </a:r>
          </a:p>
        </p:txBody>
      </p:sp>
      <p:sp>
        <p:nvSpPr>
          <p:cNvPr id="18" name="TextBox 17">
            <a:extLst>
              <a:ext uri="{FF2B5EF4-FFF2-40B4-BE49-F238E27FC236}">
                <a16:creationId xmlns:a16="http://schemas.microsoft.com/office/drawing/2014/main" id="{A3E70A68-7C87-9B77-D3DD-3AC6A82B0FC2}"/>
              </a:ext>
            </a:extLst>
          </p:cNvPr>
          <p:cNvSpPr txBox="1"/>
          <p:nvPr/>
        </p:nvSpPr>
        <p:spPr>
          <a:xfrm>
            <a:off x="13930929" y="4040552"/>
            <a:ext cx="1342389" cy="307777"/>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ENSURES</a:t>
            </a:r>
          </a:p>
        </p:txBody>
      </p:sp>
      <p:sp>
        <p:nvSpPr>
          <p:cNvPr id="21" name="TextBox 20">
            <a:extLst>
              <a:ext uri="{FF2B5EF4-FFF2-40B4-BE49-F238E27FC236}">
                <a16:creationId xmlns:a16="http://schemas.microsoft.com/office/drawing/2014/main" id="{F7882436-80DA-AD4A-B307-6227908AB5E1}"/>
              </a:ext>
            </a:extLst>
          </p:cNvPr>
          <p:cNvSpPr txBox="1"/>
          <p:nvPr/>
        </p:nvSpPr>
        <p:spPr>
          <a:xfrm>
            <a:off x="15530776" y="1500907"/>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22" name="TextBox 21">
            <a:extLst>
              <a:ext uri="{FF2B5EF4-FFF2-40B4-BE49-F238E27FC236}">
                <a16:creationId xmlns:a16="http://schemas.microsoft.com/office/drawing/2014/main" id="{B156B37F-C02F-5B1B-E481-082C95ABF3B3}"/>
              </a:ext>
            </a:extLst>
          </p:cNvPr>
          <p:cNvSpPr txBox="1"/>
          <p:nvPr/>
        </p:nvSpPr>
        <p:spPr>
          <a:xfrm>
            <a:off x="15563644" y="2678102"/>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23" name="TextBox 22">
            <a:extLst>
              <a:ext uri="{FF2B5EF4-FFF2-40B4-BE49-F238E27FC236}">
                <a16:creationId xmlns:a16="http://schemas.microsoft.com/office/drawing/2014/main" id="{99ED70B7-431D-E074-5639-3DE3F5FE1607}"/>
              </a:ext>
            </a:extLst>
          </p:cNvPr>
          <p:cNvSpPr txBox="1"/>
          <p:nvPr/>
        </p:nvSpPr>
        <p:spPr>
          <a:xfrm>
            <a:off x="15530776" y="3846702"/>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29" name="Rectangle 28">
            <a:extLst>
              <a:ext uri="{FF2B5EF4-FFF2-40B4-BE49-F238E27FC236}">
                <a16:creationId xmlns:a16="http://schemas.microsoft.com/office/drawing/2014/main" id="{D3C617E7-54DC-5A4D-F497-1BE0A41D07E6}"/>
              </a:ext>
            </a:extLst>
          </p:cNvPr>
          <p:cNvSpPr/>
          <p:nvPr/>
        </p:nvSpPr>
        <p:spPr>
          <a:xfrm>
            <a:off x="15333004" y="2719990"/>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Rectangle 29">
            <a:extLst>
              <a:ext uri="{FF2B5EF4-FFF2-40B4-BE49-F238E27FC236}">
                <a16:creationId xmlns:a16="http://schemas.microsoft.com/office/drawing/2014/main" id="{EEE9AB5F-826C-D997-776E-E818E4C683C7}"/>
              </a:ext>
            </a:extLst>
          </p:cNvPr>
          <p:cNvSpPr/>
          <p:nvPr/>
        </p:nvSpPr>
        <p:spPr>
          <a:xfrm>
            <a:off x="15333004" y="3844478"/>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8" name="Group 57">
            <a:extLst>
              <a:ext uri="{FF2B5EF4-FFF2-40B4-BE49-F238E27FC236}">
                <a16:creationId xmlns:a16="http://schemas.microsoft.com/office/drawing/2014/main" id="{CCC2B976-9AEC-7053-6B51-EB7E3F5DA19A}"/>
              </a:ext>
            </a:extLst>
          </p:cNvPr>
          <p:cNvGrpSpPr/>
          <p:nvPr/>
        </p:nvGrpSpPr>
        <p:grpSpPr>
          <a:xfrm>
            <a:off x="6277872" y="2600786"/>
            <a:ext cx="4312190" cy="629146"/>
            <a:chOff x="6277872" y="2600786"/>
            <a:chExt cx="4312190" cy="629146"/>
          </a:xfrm>
        </p:grpSpPr>
        <p:sp>
          <p:nvSpPr>
            <p:cNvPr id="11" name="Rectangle 10">
              <a:extLst>
                <a:ext uri="{FF2B5EF4-FFF2-40B4-BE49-F238E27FC236}">
                  <a16:creationId xmlns:a16="http://schemas.microsoft.com/office/drawing/2014/main" id="{ABFE5528-F568-30A6-0E45-5E0990B964DC}"/>
                </a:ext>
              </a:extLst>
            </p:cNvPr>
            <p:cNvSpPr/>
            <p:nvPr/>
          </p:nvSpPr>
          <p:spPr>
            <a:xfrm>
              <a:off x="6992265" y="2928426"/>
              <a:ext cx="3597797" cy="301506"/>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3A723DAD-5419-9538-B43C-C509868DB1C1}"/>
                </a:ext>
              </a:extLst>
            </p:cNvPr>
            <p:cNvSpPr txBox="1"/>
            <p:nvPr/>
          </p:nvSpPr>
          <p:spPr>
            <a:xfrm>
              <a:off x="6913976" y="2600786"/>
              <a:ext cx="1342389" cy="307777"/>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ADDRESS</a:t>
              </a:r>
            </a:p>
          </p:txBody>
        </p:sp>
        <p:sp>
          <p:nvSpPr>
            <p:cNvPr id="25" name="Oval 24">
              <a:extLst>
                <a:ext uri="{FF2B5EF4-FFF2-40B4-BE49-F238E27FC236}">
                  <a16:creationId xmlns:a16="http://schemas.microsoft.com/office/drawing/2014/main" id="{A8D31276-1B29-1E8B-7510-91DF3CC1A7F0}"/>
                </a:ext>
              </a:extLst>
            </p:cNvPr>
            <p:cNvSpPr/>
            <p:nvPr/>
          </p:nvSpPr>
          <p:spPr>
            <a:xfrm>
              <a:off x="6277872" y="2620052"/>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2AA0632C-8EF1-D184-F578-3344ECA4F24F}"/>
                </a:ext>
              </a:extLst>
            </p:cNvPr>
            <p:cNvSpPr/>
            <p:nvPr/>
          </p:nvSpPr>
          <p:spPr>
            <a:xfrm>
              <a:off x="7064375" y="2957208"/>
              <a:ext cx="27432" cy="182880"/>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Rectangle: Rounded Corners 39">
              <a:extLst>
                <a:ext uri="{FF2B5EF4-FFF2-40B4-BE49-F238E27FC236}">
                  <a16:creationId xmlns:a16="http://schemas.microsoft.com/office/drawing/2014/main" id="{09CCC69A-8FAA-2774-1DCF-66323DE50E44}"/>
                </a:ext>
              </a:extLst>
            </p:cNvPr>
            <p:cNvSpPr/>
            <p:nvPr/>
          </p:nvSpPr>
          <p:spPr>
            <a:xfrm>
              <a:off x="6461332" y="2790840"/>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Rectangle: Rounded Corners 40">
              <a:extLst>
                <a:ext uri="{FF2B5EF4-FFF2-40B4-BE49-F238E27FC236}">
                  <a16:creationId xmlns:a16="http://schemas.microsoft.com/office/drawing/2014/main" id="{1070F176-0016-5107-0D78-5E4B1C90A15E}"/>
                </a:ext>
              </a:extLst>
            </p:cNvPr>
            <p:cNvSpPr/>
            <p:nvPr/>
          </p:nvSpPr>
          <p:spPr>
            <a:xfrm>
              <a:off x="6545788" y="2790839"/>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Rectangle: Rounded Corners 41">
              <a:extLst>
                <a:ext uri="{FF2B5EF4-FFF2-40B4-BE49-F238E27FC236}">
                  <a16:creationId xmlns:a16="http://schemas.microsoft.com/office/drawing/2014/main" id="{7532546D-7E81-DBCD-32DF-7C646942184D}"/>
                </a:ext>
              </a:extLst>
            </p:cNvPr>
            <p:cNvSpPr/>
            <p:nvPr/>
          </p:nvSpPr>
          <p:spPr>
            <a:xfrm>
              <a:off x="6456729" y="2889238"/>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Rectangle: Rounded Corners 42">
              <a:extLst>
                <a:ext uri="{FF2B5EF4-FFF2-40B4-BE49-F238E27FC236}">
                  <a16:creationId xmlns:a16="http://schemas.microsoft.com/office/drawing/2014/main" id="{D2548356-FE3A-EAC8-B6CD-E883C388B187}"/>
                </a:ext>
              </a:extLst>
            </p:cNvPr>
            <p:cNvSpPr/>
            <p:nvPr/>
          </p:nvSpPr>
          <p:spPr>
            <a:xfrm>
              <a:off x="6545788" y="2889238"/>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5" name="TextBox 44">
            <a:extLst>
              <a:ext uri="{FF2B5EF4-FFF2-40B4-BE49-F238E27FC236}">
                <a16:creationId xmlns:a16="http://schemas.microsoft.com/office/drawing/2014/main" id="{FFD6E378-84A8-339E-CB58-BC8B777CC7BB}"/>
              </a:ext>
            </a:extLst>
          </p:cNvPr>
          <p:cNvSpPr txBox="1"/>
          <p:nvPr/>
        </p:nvSpPr>
        <p:spPr>
          <a:xfrm>
            <a:off x="9464555" y="291041"/>
            <a:ext cx="2817219"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sp>
        <p:nvSpPr>
          <p:cNvPr id="47" name="TextBox 46">
            <a:extLst>
              <a:ext uri="{FF2B5EF4-FFF2-40B4-BE49-F238E27FC236}">
                <a16:creationId xmlns:a16="http://schemas.microsoft.com/office/drawing/2014/main" id="{5995DCF7-5D42-9A72-D638-BF9D3C2BA7D2}"/>
              </a:ext>
            </a:extLst>
          </p:cNvPr>
          <p:cNvSpPr txBox="1"/>
          <p:nvPr/>
        </p:nvSpPr>
        <p:spPr>
          <a:xfrm rot="5400000">
            <a:off x="9936787" y="3666316"/>
            <a:ext cx="4123605" cy="276999"/>
          </a:xfrm>
          <a:prstGeom prst="rect">
            <a:avLst/>
          </a:prstGeom>
          <a:noFill/>
        </p:spPr>
        <p:txBody>
          <a:bodyPr wrap="square">
            <a:spAutoFit/>
          </a:bodyPr>
          <a:lstStyle/>
          <a:p>
            <a:r>
              <a:rPr lang="en-US" sz="1200" b="0" i="0" dirty="0">
                <a:solidFill>
                  <a:schemeClr val="bg1">
                    <a:alpha val="16000"/>
                  </a:schemeClr>
                </a:solidFill>
                <a:effectLst/>
                <a:latin typeface="Poppins" panose="00000500000000000000" pitchFamily="2" charset="0"/>
                <a:cs typeface="Poppins" panose="00000500000000000000" pitchFamily="2" charset="0"/>
              </a:rPr>
              <a:t>© 2024 All in All Group. All rights reserved.</a:t>
            </a:r>
            <a:endParaRPr lang="ru-RU" sz="1200" dirty="0">
              <a:solidFill>
                <a:schemeClr val="bg1">
                  <a:alpha val="16000"/>
                </a:schemeClr>
              </a:solidFill>
              <a:cs typeface="Poppins" panose="00000500000000000000" pitchFamily="2" charset="0"/>
            </a:endParaRPr>
          </a:p>
        </p:txBody>
      </p:sp>
      <p:sp>
        <p:nvSpPr>
          <p:cNvPr id="24" name="TextBox 23">
            <a:extLst>
              <a:ext uri="{FF2B5EF4-FFF2-40B4-BE49-F238E27FC236}">
                <a16:creationId xmlns:a16="http://schemas.microsoft.com/office/drawing/2014/main" id="{A941D446-D716-536E-BC36-C79CE9FA0CE7}"/>
              </a:ext>
            </a:extLst>
          </p:cNvPr>
          <p:cNvSpPr txBox="1"/>
          <p:nvPr/>
        </p:nvSpPr>
        <p:spPr>
          <a:xfrm>
            <a:off x="10468223" y="6232092"/>
            <a:ext cx="1391867"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PAGE | 17</a:t>
            </a:r>
            <a:endParaRPr lang="ru-RU" sz="1200" dirty="0">
              <a:solidFill>
                <a:schemeClr val="bg1"/>
              </a:solidFill>
              <a:cs typeface="Poppins" panose="00000500000000000000" pitchFamily="2" charset="0"/>
            </a:endParaRPr>
          </a:p>
        </p:txBody>
      </p:sp>
      <p:sp>
        <p:nvSpPr>
          <p:cNvPr id="2" name="TextBox 1">
            <a:extLst>
              <a:ext uri="{FF2B5EF4-FFF2-40B4-BE49-F238E27FC236}">
                <a16:creationId xmlns:a16="http://schemas.microsoft.com/office/drawing/2014/main" id="{0036A978-6F90-4F08-5816-5FBEA903DF81}"/>
              </a:ext>
            </a:extLst>
          </p:cNvPr>
          <p:cNvSpPr txBox="1"/>
          <p:nvPr/>
        </p:nvSpPr>
        <p:spPr>
          <a:xfrm>
            <a:off x="-591047" y="6364103"/>
            <a:ext cx="5574939" cy="200055"/>
          </a:xfrm>
          <a:prstGeom prst="rect">
            <a:avLst/>
          </a:prstGeom>
          <a:noFill/>
        </p:spPr>
        <p:txBody>
          <a:bodyPr wrap="square">
            <a:spAutoFit/>
          </a:bodyPr>
          <a:lstStyle/>
          <a:p>
            <a:pPr algn="ctr"/>
            <a:r>
              <a:rPr lang="en-US" sz="700" b="1" spc="300" dirty="0">
                <a:solidFill>
                  <a:schemeClr val="bg1"/>
                </a:solidFill>
                <a:latin typeface="TachyonW00-Regular" panose="02000000000000000000" pitchFamily="2" charset="0"/>
                <a:cs typeface="Poppins" panose="00000500000000000000" pitchFamily="2" charset="0"/>
              </a:rPr>
              <a:t>EXCELLENCE OF EXECUTION </a:t>
            </a:r>
          </a:p>
        </p:txBody>
      </p:sp>
      <p:sp>
        <p:nvSpPr>
          <p:cNvPr id="6" name="TextBox 5">
            <a:extLst>
              <a:ext uri="{FF2B5EF4-FFF2-40B4-BE49-F238E27FC236}">
                <a16:creationId xmlns:a16="http://schemas.microsoft.com/office/drawing/2014/main" id="{2E4D74E2-EE6D-2FB0-EFD4-77E6FE8EEC48}"/>
              </a:ext>
            </a:extLst>
          </p:cNvPr>
          <p:cNvSpPr txBox="1"/>
          <p:nvPr/>
        </p:nvSpPr>
        <p:spPr>
          <a:xfrm>
            <a:off x="2799483" y="905074"/>
            <a:ext cx="5962706" cy="1077218"/>
          </a:xfrm>
          <a:prstGeom prst="rect">
            <a:avLst/>
          </a:prstGeom>
          <a:noFill/>
        </p:spPr>
        <p:txBody>
          <a:bodyPr wrap="square">
            <a:spAutoFit/>
          </a:bodyPr>
          <a:lstStyle/>
          <a:p>
            <a:pPr algn="ctr"/>
            <a:r>
              <a:rPr lang="en-US" sz="4400" b="1" dirty="0">
                <a:solidFill>
                  <a:schemeClr val="bg1"/>
                </a:solidFill>
                <a:latin typeface="Poppins" panose="00000500000000000000" pitchFamily="2" charset="0"/>
                <a:cs typeface="Poppins" panose="00000500000000000000" pitchFamily="2" charset="0"/>
              </a:rPr>
              <a:t>CONTACT US </a:t>
            </a:r>
          </a:p>
          <a:p>
            <a:pPr algn="ctr"/>
            <a:r>
              <a:rPr lang="en-US" sz="2000" b="1" spc="600" dirty="0">
                <a:solidFill>
                  <a:srgbClr val="09C718"/>
                </a:solidFill>
                <a:latin typeface="Poppins" panose="00000500000000000000" pitchFamily="2" charset="0"/>
                <a:cs typeface="Poppins" panose="00000500000000000000" pitchFamily="2" charset="0"/>
              </a:rPr>
              <a:t>TODAY</a:t>
            </a:r>
          </a:p>
        </p:txBody>
      </p:sp>
      <p:sp>
        <p:nvSpPr>
          <p:cNvPr id="9" name="TextBox 8">
            <a:extLst>
              <a:ext uri="{FF2B5EF4-FFF2-40B4-BE49-F238E27FC236}">
                <a16:creationId xmlns:a16="http://schemas.microsoft.com/office/drawing/2014/main" id="{AA434494-B155-8BDF-460D-7D1986089DC8}"/>
              </a:ext>
            </a:extLst>
          </p:cNvPr>
          <p:cNvSpPr txBox="1"/>
          <p:nvPr/>
        </p:nvSpPr>
        <p:spPr>
          <a:xfrm>
            <a:off x="610243" y="2598338"/>
            <a:ext cx="6020257" cy="1815882"/>
          </a:xfrm>
          <a:prstGeom prst="rect">
            <a:avLst/>
          </a:prstGeom>
          <a:noFill/>
        </p:spPr>
        <p:txBody>
          <a:bodyPr wrap="square">
            <a:spAutoFit/>
          </a:bodyPr>
          <a:lstStyle/>
          <a:p>
            <a:r>
              <a:rPr lang="en-US" sz="2800" dirty="0">
                <a:solidFill>
                  <a:schemeClr val="bg1"/>
                </a:solidFill>
                <a:latin typeface="TachyonW00-Regular" panose="02000000000000000000" pitchFamily="2" charset="0"/>
              </a:rPr>
              <a:t>LET'S BUILD SOMETHING </a:t>
            </a:r>
            <a:r>
              <a:rPr lang="en-US" sz="2800" dirty="0">
                <a:solidFill>
                  <a:srgbClr val="09C718"/>
                </a:solidFill>
                <a:latin typeface="TachyonW00-Regular" panose="02000000000000000000" pitchFamily="2" charset="0"/>
              </a:rPr>
              <a:t>EXTRAORDINARY</a:t>
            </a:r>
            <a:r>
              <a:rPr lang="en-US" sz="2800" dirty="0">
                <a:solidFill>
                  <a:schemeClr val="bg1"/>
                </a:solidFill>
                <a:latin typeface="TachyonW00-Regular" panose="02000000000000000000" pitchFamily="2" charset="0"/>
              </a:rPr>
              <a:t> TOGETHER</a:t>
            </a:r>
          </a:p>
        </p:txBody>
      </p:sp>
      <p:sp>
        <p:nvSpPr>
          <p:cNvPr id="14" name="TextBox 13">
            <a:extLst>
              <a:ext uri="{FF2B5EF4-FFF2-40B4-BE49-F238E27FC236}">
                <a16:creationId xmlns:a16="http://schemas.microsoft.com/office/drawing/2014/main" id="{51665D78-202D-6284-FAF1-6931D6A7315A}"/>
              </a:ext>
            </a:extLst>
          </p:cNvPr>
          <p:cNvSpPr txBox="1"/>
          <p:nvPr/>
        </p:nvSpPr>
        <p:spPr>
          <a:xfrm>
            <a:off x="556867" y="4524252"/>
            <a:ext cx="3156745" cy="523220"/>
          </a:xfrm>
          <a:prstGeom prst="rect">
            <a:avLst/>
          </a:prstGeom>
          <a:noFill/>
        </p:spPr>
        <p:txBody>
          <a:bodyPr wrap="square">
            <a:spAutoFit/>
          </a:bodyPr>
          <a:lstStyle/>
          <a:p>
            <a:endParaRPr lang="en-US" sz="1400" b="1" dirty="0">
              <a:solidFill>
                <a:schemeClr val="bg1"/>
              </a:solidFill>
              <a:latin typeface="Poppins" panose="00000500000000000000" pitchFamily="2" charset="0"/>
              <a:cs typeface="Poppins" panose="00000500000000000000" pitchFamily="2" charset="0"/>
            </a:endParaRPr>
          </a:p>
          <a:p>
            <a:r>
              <a:rPr lang="en-US" sz="1400" b="1" dirty="0">
                <a:solidFill>
                  <a:schemeClr val="bg1"/>
                </a:solidFill>
                <a:latin typeface="Poppins" panose="00000500000000000000" pitchFamily="2" charset="0"/>
                <a:cs typeface="Poppins" panose="00000500000000000000" pitchFamily="2" charset="0"/>
              </a:rPr>
              <a:t>AIA IMPORT EXPORT COMPANY</a:t>
            </a:r>
          </a:p>
        </p:txBody>
      </p:sp>
      <p:grpSp>
        <p:nvGrpSpPr>
          <p:cNvPr id="59" name="Group 58">
            <a:extLst>
              <a:ext uri="{FF2B5EF4-FFF2-40B4-BE49-F238E27FC236}">
                <a16:creationId xmlns:a16="http://schemas.microsoft.com/office/drawing/2014/main" id="{157F21D5-9953-8CC4-8AAC-A3E2FE130F12}"/>
              </a:ext>
            </a:extLst>
          </p:cNvPr>
          <p:cNvGrpSpPr/>
          <p:nvPr/>
        </p:nvGrpSpPr>
        <p:grpSpPr>
          <a:xfrm>
            <a:off x="6274648" y="3372626"/>
            <a:ext cx="4315414" cy="629146"/>
            <a:chOff x="6274648" y="3372626"/>
            <a:chExt cx="4315414" cy="629146"/>
          </a:xfrm>
        </p:grpSpPr>
        <p:sp>
          <p:nvSpPr>
            <p:cNvPr id="26" name="Oval 25">
              <a:extLst>
                <a:ext uri="{FF2B5EF4-FFF2-40B4-BE49-F238E27FC236}">
                  <a16:creationId xmlns:a16="http://schemas.microsoft.com/office/drawing/2014/main" id="{24673B71-8F18-BC9A-F2B4-5C35D4A6130D}"/>
                </a:ext>
              </a:extLst>
            </p:cNvPr>
            <p:cNvSpPr/>
            <p:nvPr/>
          </p:nvSpPr>
          <p:spPr>
            <a:xfrm>
              <a:off x="6274648" y="3393983"/>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Rectangle: Rounded Corners 31">
              <a:extLst>
                <a:ext uri="{FF2B5EF4-FFF2-40B4-BE49-F238E27FC236}">
                  <a16:creationId xmlns:a16="http://schemas.microsoft.com/office/drawing/2014/main" id="{9BB89D27-F371-A3BB-358A-10E36B4D38D2}"/>
                </a:ext>
              </a:extLst>
            </p:cNvPr>
            <p:cNvSpPr/>
            <p:nvPr/>
          </p:nvSpPr>
          <p:spPr>
            <a:xfrm>
              <a:off x="6458108" y="3577216"/>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Rectangle: Rounded Corners 32">
              <a:extLst>
                <a:ext uri="{FF2B5EF4-FFF2-40B4-BE49-F238E27FC236}">
                  <a16:creationId xmlns:a16="http://schemas.microsoft.com/office/drawing/2014/main" id="{0ABBECFB-D9BE-C5EA-38A0-3FF234D23758}"/>
                </a:ext>
              </a:extLst>
            </p:cNvPr>
            <p:cNvSpPr/>
            <p:nvPr/>
          </p:nvSpPr>
          <p:spPr>
            <a:xfrm>
              <a:off x="6542564" y="3577215"/>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Rectangle: Rounded Corners 33">
              <a:extLst>
                <a:ext uri="{FF2B5EF4-FFF2-40B4-BE49-F238E27FC236}">
                  <a16:creationId xmlns:a16="http://schemas.microsoft.com/office/drawing/2014/main" id="{D5495D75-FFE6-2E00-8377-EBE44B9F33E9}"/>
                </a:ext>
              </a:extLst>
            </p:cNvPr>
            <p:cNvSpPr/>
            <p:nvPr/>
          </p:nvSpPr>
          <p:spPr>
            <a:xfrm>
              <a:off x="6453505" y="3675614"/>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Rectangle: Rounded Corners 34">
              <a:extLst>
                <a:ext uri="{FF2B5EF4-FFF2-40B4-BE49-F238E27FC236}">
                  <a16:creationId xmlns:a16="http://schemas.microsoft.com/office/drawing/2014/main" id="{3E4AC2DA-6053-AE07-D585-03A22394C68F}"/>
                </a:ext>
              </a:extLst>
            </p:cNvPr>
            <p:cNvSpPr/>
            <p:nvPr/>
          </p:nvSpPr>
          <p:spPr>
            <a:xfrm>
              <a:off x="6542564" y="3675614"/>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Rectangle 45">
              <a:extLst>
                <a:ext uri="{FF2B5EF4-FFF2-40B4-BE49-F238E27FC236}">
                  <a16:creationId xmlns:a16="http://schemas.microsoft.com/office/drawing/2014/main" id="{26DC167C-D27E-4694-5750-E7B925D378C1}"/>
                </a:ext>
              </a:extLst>
            </p:cNvPr>
            <p:cNvSpPr/>
            <p:nvPr/>
          </p:nvSpPr>
          <p:spPr>
            <a:xfrm>
              <a:off x="6992265" y="3700266"/>
              <a:ext cx="3597797" cy="301506"/>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TextBox 47">
              <a:extLst>
                <a:ext uri="{FF2B5EF4-FFF2-40B4-BE49-F238E27FC236}">
                  <a16:creationId xmlns:a16="http://schemas.microsoft.com/office/drawing/2014/main" id="{5E5A29F6-BD58-00F0-3A27-5C840060FD88}"/>
                </a:ext>
              </a:extLst>
            </p:cNvPr>
            <p:cNvSpPr txBox="1"/>
            <p:nvPr/>
          </p:nvSpPr>
          <p:spPr>
            <a:xfrm>
              <a:off x="6913976" y="3372626"/>
              <a:ext cx="1342389" cy="307777"/>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PHONE</a:t>
              </a:r>
            </a:p>
          </p:txBody>
        </p:sp>
        <p:sp>
          <p:nvSpPr>
            <p:cNvPr id="49" name="Rectangle 48">
              <a:extLst>
                <a:ext uri="{FF2B5EF4-FFF2-40B4-BE49-F238E27FC236}">
                  <a16:creationId xmlns:a16="http://schemas.microsoft.com/office/drawing/2014/main" id="{ABC48885-91E7-6EBA-992F-59614CAA0A85}"/>
                </a:ext>
              </a:extLst>
            </p:cNvPr>
            <p:cNvSpPr/>
            <p:nvPr/>
          </p:nvSpPr>
          <p:spPr>
            <a:xfrm>
              <a:off x="7064375" y="3729048"/>
              <a:ext cx="27432" cy="182880"/>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60" name="Group 59">
            <a:extLst>
              <a:ext uri="{FF2B5EF4-FFF2-40B4-BE49-F238E27FC236}">
                <a16:creationId xmlns:a16="http://schemas.microsoft.com/office/drawing/2014/main" id="{6E114638-B263-F2E7-B2D9-92985509E6CB}"/>
              </a:ext>
            </a:extLst>
          </p:cNvPr>
          <p:cNvGrpSpPr/>
          <p:nvPr/>
        </p:nvGrpSpPr>
        <p:grpSpPr>
          <a:xfrm>
            <a:off x="6277139" y="4136468"/>
            <a:ext cx="4312923" cy="629146"/>
            <a:chOff x="6277139" y="4136468"/>
            <a:chExt cx="4312923" cy="629146"/>
          </a:xfrm>
        </p:grpSpPr>
        <p:sp>
          <p:nvSpPr>
            <p:cNvPr id="15" name="Oval 14">
              <a:extLst>
                <a:ext uri="{FF2B5EF4-FFF2-40B4-BE49-F238E27FC236}">
                  <a16:creationId xmlns:a16="http://schemas.microsoft.com/office/drawing/2014/main" id="{C612926C-CB69-9BB9-0F49-822346E02323}"/>
                </a:ext>
              </a:extLst>
            </p:cNvPr>
            <p:cNvSpPr/>
            <p:nvPr/>
          </p:nvSpPr>
          <p:spPr>
            <a:xfrm>
              <a:off x="6277139" y="4140763"/>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Rectangle: Rounded Corners 18">
              <a:extLst>
                <a:ext uri="{FF2B5EF4-FFF2-40B4-BE49-F238E27FC236}">
                  <a16:creationId xmlns:a16="http://schemas.microsoft.com/office/drawing/2014/main" id="{3114109C-76B6-7BC0-9043-8DB0BE463754}"/>
                </a:ext>
              </a:extLst>
            </p:cNvPr>
            <p:cNvSpPr/>
            <p:nvPr/>
          </p:nvSpPr>
          <p:spPr>
            <a:xfrm>
              <a:off x="6454293" y="4335843"/>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Rectangle: Rounded Corners 19">
              <a:extLst>
                <a:ext uri="{FF2B5EF4-FFF2-40B4-BE49-F238E27FC236}">
                  <a16:creationId xmlns:a16="http://schemas.microsoft.com/office/drawing/2014/main" id="{D9A41319-46EC-A6A5-9A7F-FF162AB0E933}"/>
                </a:ext>
              </a:extLst>
            </p:cNvPr>
            <p:cNvSpPr/>
            <p:nvPr/>
          </p:nvSpPr>
          <p:spPr>
            <a:xfrm>
              <a:off x="6538749" y="4335842"/>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Rectangle: Rounded Corners 30">
              <a:extLst>
                <a:ext uri="{FF2B5EF4-FFF2-40B4-BE49-F238E27FC236}">
                  <a16:creationId xmlns:a16="http://schemas.microsoft.com/office/drawing/2014/main" id="{BD5BB377-F544-27BD-DB21-C5BC482A53C1}"/>
                </a:ext>
              </a:extLst>
            </p:cNvPr>
            <p:cNvSpPr/>
            <p:nvPr/>
          </p:nvSpPr>
          <p:spPr>
            <a:xfrm>
              <a:off x="6449690" y="4434241"/>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Rectangle: Rounded Corners 43">
              <a:extLst>
                <a:ext uri="{FF2B5EF4-FFF2-40B4-BE49-F238E27FC236}">
                  <a16:creationId xmlns:a16="http://schemas.microsoft.com/office/drawing/2014/main" id="{14C48BD9-E9F9-320F-520E-96FD9566C44E}"/>
                </a:ext>
              </a:extLst>
            </p:cNvPr>
            <p:cNvSpPr/>
            <p:nvPr/>
          </p:nvSpPr>
          <p:spPr>
            <a:xfrm>
              <a:off x="6538749" y="4434241"/>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Rectangle 49">
              <a:extLst>
                <a:ext uri="{FF2B5EF4-FFF2-40B4-BE49-F238E27FC236}">
                  <a16:creationId xmlns:a16="http://schemas.microsoft.com/office/drawing/2014/main" id="{D6E69B76-5C0F-923A-74D7-A4CD0CF165B4}"/>
                </a:ext>
              </a:extLst>
            </p:cNvPr>
            <p:cNvSpPr/>
            <p:nvPr/>
          </p:nvSpPr>
          <p:spPr>
            <a:xfrm>
              <a:off x="6992265" y="4464108"/>
              <a:ext cx="3597797" cy="301506"/>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TextBox 50">
              <a:extLst>
                <a:ext uri="{FF2B5EF4-FFF2-40B4-BE49-F238E27FC236}">
                  <a16:creationId xmlns:a16="http://schemas.microsoft.com/office/drawing/2014/main" id="{112069FF-1387-8124-F317-DDA24FF089CF}"/>
                </a:ext>
              </a:extLst>
            </p:cNvPr>
            <p:cNvSpPr txBox="1"/>
            <p:nvPr/>
          </p:nvSpPr>
          <p:spPr>
            <a:xfrm>
              <a:off x="6913976" y="4136468"/>
              <a:ext cx="1342389" cy="307777"/>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EMAIL</a:t>
              </a:r>
            </a:p>
          </p:txBody>
        </p:sp>
        <p:sp>
          <p:nvSpPr>
            <p:cNvPr id="52" name="Rectangle 51">
              <a:extLst>
                <a:ext uri="{FF2B5EF4-FFF2-40B4-BE49-F238E27FC236}">
                  <a16:creationId xmlns:a16="http://schemas.microsoft.com/office/drawing/2014/main" id="{80FB28A8-C787-7C5F-8F0B-53F752D51459}"/>
                </a:ext>
              </a:extLst>
            </p:cNvPr>
            <p:cNvSpPr/>
            <p:nvPr/>
          </p:nvSpPr>
          <p:spPr>
            <a:xfrm>
              <a:off x="7064375" y="4492890"/>
              <a:ext cx="27432" cy="182880"/>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61" name="Group 60">
            <a:extLst>
              <a:ext uri="{FF2B5EF4-FFF2-40B4-BE49-F238E27FC236}">
                <a16:creationId xmlns:a16="http://schemas.microsoft.com/office/drawing/2014/main" id="{7B2AFB0C-5C27-54DC-952C-DA0FBC1037FD}"/>
              </a:ext>
            </a:extLst>
          </p:cNvPr>
          <p:cNvGrpSpPr/>
          <p:nvPr/>
        </p:nvGrpSpPr>
        <p:grpSpPr>
          <a:xfrm>
            <a:off x="6277872" y="4925111"/>
            <a:ext cx="4312190" cy="629146"/>
            <a:chOff x="6277872" y="4925111"/>
            <a:chExt cx="4312190" cy="629146"/>
          </a:xfrm>
        </p:grpSpPr>
        <p:sp>
          <p:nvSpPr>
            <p:cNvPr id="27" name="Oval 26">
              <a:extLst>
                <a:ext uri="{FF2B5EF4-FFF2-40B4-BE49-F238E27FC236}">
                  <a16:creationId xmlns:a16="http://schemas.microsoft.com/office/drawing/2014/main" id="{B8C46B3C-8506-8CA7-9410-5DAB727D1B7A}"/>
                </a:ext>
              </a:extLst>
            </p:cNvPr>
            <p:cNvSpPr/>
            <p:nvPr/>
          </p:nvSpPr>
          <p:spPr>
            <a:xfrm>
              <a:off x="6277872" y="4941146"/>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Rectangle: Rounded Corners 35">
              <a:extLst>
                <a:ext uri="{FF2B5EF4-FFF2-40B4-BE49-F238E27FC236}">
                  <a16:creationId xmlns:a16="http://schemas.microsoft.com/office/drawing/2014/main" id="{4AE4CFD5-8DC2-5795-988E-A05C7C6E7F26}"/>
                </a:ext>
              </a:extLst>
            </p:cNvPr>
            <p:cNvSpPr/>
            <p:nvPr/>
          </p:nvSpPr>
          <p:spPr>
            <a:xfrm>
              <a:off x="6455026" y="5136226"/>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Rounded Corners 36">
              <a:extLst>
                <a:ext uri="{FF2B5EF4-FFF2-40B4-BE49-F238E27FC236}">
                  <a16:creationId xmlns:a16="http://schemas.microsoft.com/office/drawing/2014/main" id="{521AF2BE-6BFE-ED8A-E460-3C74E7E15FB9}"/>
                </a:ext>
              </a:extLst>
            </p:cNvPr>
            <p:cNvSpPr/>
            <p:nvPr/>
          </p:nvSpPr>
          <p:spPr>
            <a:xfrm>
              <a:off x="6539482" y="5136225"/>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Rectangle: Rounded Corners 37">
              <a:extLst>
                <a:ext uri="{FF2B5EF4-FFF2-40B4-BE49-F238E27FC236}">
                  <a16:creationId xmlns:a16="http://schemas.microsoft.com/office/drawing/2014/main" id="{FFEC6CAE-EB3B-3985-0D11-6525445AED8E}"/>
                </a:ext>
              </a:extLst>
            </p:cNvPr>
            <p:cNvSpPr/>
            <p:nvPr/>
          </p:nvSpPr>
          <p:spPr>
            <a:xfrm>
              <a:off x="6450423" y="5234624"/>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Rectangle: Rounded Corners 38">
              <a:extLst>
                <a:ext uri="{FF2B5EF4-FFF2-40B4-BE49-F238E27FC236}">
                  <a16:creationId xmlns:a16="http://schemas.microsoft.com/office/drawing/2014/main" id="{0A846C23-8966-1C65-A01B-B2574B05D4C9}"/>
                </a:ext>
              </a:extLst>
            </p:cNvPr>
            <p:cNvSpPr/>
            <p:nvPr/>
          </p:nvSpPr>
          <p:spPr>
            <a:xfrm>
              <a:off x="6539482" y="5234624"/>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Rectangle 52">
              <a:extLst>
                <a:ext uri="{FF2B5EF4-FFF2-40B4-BE49-F238E27FC236}">
                  <a16:creationId xmlns:a16="http://schemas.microsoft.com/office/drawing/2014/main" id="{670B712F-1783-5EE0-0C9D-BD869E15341C}"/>
                </a:ext>
              </a:extLst>
            </p:cNvPr>
            <p:cNvSpPr/>
            <p:nvPr/>
          </p:nvSpPr>
          <p:spPr>
            <a:xfrm>
              <a:off x="6992265" y="5252751"/>
              <a:ext cx="3597797" cy="301506"/>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TextBox 53">
              <a:extLst>
                <a:ext uri="{FF2B5EF4-FFF2-40B4-BE49-F238E27FC236}">
                  <a16:creationId xmlns:a16="http://schemas.microsoft.com/office/drawing/2014/main" id="{807C97FB-33BF-CD02-1226-0D038D6DA3C2}"/>
                </a:ext>
              </a:extLst>
            </p:cNvPr>
            <p:cNvSpPr txBox="1"/>
            <p:nvPr/>
          </p:nvSpPr>
          <p:spPr>
            <a:xfrm>
              <a:off x="6913976" y="4925111"/>
              <a:ext cx="1342389" cy="307777"/>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WEBSITE</a:t>
              </a:r>
            </a:p>
          </p:txBody>
        </p:sp>
        <p:sp>
          <p:nvSpPr>
            <p:cNvPr id="55" name="Rectangle 54">
              <a:extLst>
                <a:ext uri="{FF2B5EF4-FFF2-40B4-BE49-F238E27FC236}">
                  <a16:creationId xmlns:a16="http://schemas.microsoft.com/office/drawing/2014/main" id="{9273F0E5-717E-2081-D54C-9EA36DB20AD8}"/>
                </a:ext>
              </a:extLst>
            </p:cNvPr>
            <p:cNvSpPr/>
            <p:nvPr/>
          </p:nvSpPr>
          <p:spPr>
            <a:xfrm>
              <a:off x="7064375" y="5281533"/>
              <a:ext cx="27432" cy="182880"/>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56" name="TextBox 55">
            <a:extLst>
              <a:ext uri="{FF2B5EF4-FFF2-40B4-BE49-F238E27FC236}">
                <a16:creationId xmlns:a16="http://schemas.microsoft.com/office/drawing/2014/main" id="{C872D45A-618A-DB8B-04E7-751B64386237}"/>
              </a:ext>
            </a:extLst>
          </p:cNvPr>
          <p:cNvSpPr txBox="1"/>
          <p:nvPr/>
        </p:nvSpPr>
        <p:spPr>
          <a:xfrm>
            <a:off x="12483837" y="2191361"/>
            <a:ext cx="5574939" cy="1200329"/>
          </a:xfrm>
          <a:prstGeom prst="rect">
            <a:avLst/>
          </a:prstGeom>
          <a:noFill/>
        </p:spPr>
        <p:txBody>
          <a:bodyPr wrap="square">
            <a:spAutoFit/>
          </a:bodyPr>
          <a:lstStyle/>
          <a:p>
            <a:pPr algn="ctr"/>
            <a:r>
              <a:rPr lang="en-US" dirty="0">
                <a:solidFill>
                  <a:schemeClr val="bg1"/>
                </a:solidFill>
                <a:latin typeface="Poppins" panose="00000500000000000000" pitchFamily="2" charset="0"/>
                <a:cs typeface="Poppins" panose="00000500000000000000" pitchFamily="2" charset="0"/>
              </a:rPr>
              <a:t>We are more than just a trading company; </a:t>
            </a:r>
          </a:p>
          <a:p>
            <a:pPr algn="ctr"/>
            <a:r>
              <a:rPr lang="en-US" dirty="0">
                <a:solidFill>
                  <a:schemeClr val="bg1"/>
                </a:solidFill>
                <a:latin typeface="Poppins" panose="00000500000000000000" pitchFamily="2" charset="0"/>
                <a:cs typeface="Poppins" panose="00000500000000000000" pitchFamily="2" charset="0"/>
              </a:rPr>
              <a:t>we are your </a:t>
            </a:r>
            <a:r>
              <a:rPr lang="en-US" b="1" dirty="0">
                <a:solidFill>
                  <a:srgbClr val="09C718"/>
                </a:solidFill>
                <a:latin typeface="Poppins" panose="00000500000000000000" pitchFamily="2" charset="0"/>
                <a:cs typeface="Poppins" panose="00000500000000000000" pitchFamily="2" charset="0"/>
              </a:rPr>
              <a:t>trusted</a:t>
            </a:r>
            <a:r>
              <a:rPr lang="en-US" dirty="0">
                <a:solidFill>
                  <a:schemeClr val="bg1"/>
                </a:solidFill>
                <a:latin typeface="Poppins" panose="00000500000000000000" pitchFamily="2" charset="0"/>
                <a:cs typeface="Poppins" panose="00000500000000000000" pitchFamily="2" charset="0"/>
              </a:rPr>
              <a:t> partner in the ever-evolving world of global trade. </a:t>
            </a:r>
          </a:p>
          <a:p>
            <a:pPr algn="ctr"/>
            <a:endParaRPr lang="en-US" dirty="0">
              <a:solidFill>
                <a:schemeClr val="bg1"/>
              </a:solidFill>
              <a:latin typeface="Poppins" panose="00000500000000000000" pitchFamily="2" charset="0"/>
              <a:cs typeface="Poppins" panose="00000500000000000000" pitchFamily="2" charset="0"/>
            </a:endParaRPr>
          </a:p>
        </p:txBody>
      </p:sp>
      <p:sp>
        <p:nvSpPr>
          <p:cNvPr id="57" name="TextBox 56">
            <a:extLst>
              <a:ext uri="{FF2B5EF4-FFF2-40B4-BE49-F238E27FC236}">
                <a16:creationId xmlns:a16="http://schemas.microsoft.com/office/drawing/2014/main" id="{0316B0A3-EF47-1906-C4E9-ED8B4ECD4C47}"/>
              </a:ext>
            </a:extLst>
          </p:cNvPr>
          <p:cNvSpPr txBox="1"/>
          <p:nvPr/>
        </p:nvSpPr>
        <p:spPr>
          <a:xfrm>
            <a:off x="-7540664" y="3178696"/>
            <a:ext cx="5574939" cy="1477328"/>
          </a:xfrm>
          <a:prstGeom prst="rect">
            <a:avLst/>
          </a:prstGeom>
          <a:noFill/>
        </p:spPr>
        <p:txBody>
          <a:bodyPr wrap="square">
            <a:spAutoFit/>
          </a:bodyPr>
          <a:lstStyle/>
          <a:p>
            <a:pPr algn="ctr"/>
            <a:endParaRPr lang="en-US" dirty="0">
              <a:solidFill>
                <a:schemeClr val="bg1"/>
              </a:solidFill>
              <a:latin typeface="Poppins" panose="00000500000000000000" pitchFamily="2" charset="0"/>
              <a:cs typeface="Poppins" panose="00000500000000000000" pitchFamily="2" charset="0"/>
            </a:endParaRPr>
          </a:p>
          <a:p>
            <a:pPr algn="ctr"/>
            <a:r>
              <a:rPr lang="en-US" dirty="0">
                <a:solidFill>
                  <a:schemeClr val="bg1"/>
                </a:solidFill>
                <a:latin typeface="Poppins" panose="00000500000000000000" pitchFamily="2" charset="0"/>
                <a:cs typeface="Poppins" panose="00000500000000000000" pitchFamily="2" charset="0"/>
              </a:rPr>
              <a:t>Let us discuss how we can help you navigate the complexities of import and export, </a:t>
            </a:r>
          </a:p>
          <a:p>
            <a:pPr algn="ctr"/>
            <a:r>
              <a:rPr lang="en-US" dirty="0">
                <a:solidFill>
                  <a:schemeClr val="bg1"/>
                </a:solidFill>
                <a:latin typeface="Poppins" panose="00000500000000000000" pitchFamily="2" charset="0"/>
                <a:cs typeface="Poppins" panose="00000500000000000000" pitchFamily="2" charset="0"/>
              </a:rPr>
              <a:t>unlocking new opportunities and propelling your business </a:t>
            </a:r>
            <a:r>
              <a:rPr lang="en-US" b="1" dirty="0">
                <a:solidFill>
                  <a:srgbClr val="09C718"/>
                </a:solidFill>
                <a:latin typeface="Poppins" panose="00000500000000000000" pitchFamily="2" charset="0"/>
                <a:cs typeface="Poppins" panose="00000500000000000000" pitchFamily="2" charset="0"/>
              </a:rPr>
              <a:t>forward</a:t>
            </a:r>
            <a:r>
              <a:rPr lang="en-US" dirty="0">
                <a:solidFill>
                  <a:schemeClr val="bg1"/>
                </a:solidFill>
                <a:latin typeface="Poppins" panose="00000500000000000000" pitchFamily="2" charset="0"/>
                <a:cs typeface="Poppins" panose="00000500000000000000" pitchFamily="2" charset="0"/>
              </a:rPr>
              <a:t>.</a:t>
            </a:r>
          </a:p>
        </p:txBody>
      </p:sp>
      <p:sp>
        <p:nvSpPr>
          <p:cNvPr id="3" name="TextBox 2">
            <a:extLst>
              <a:ext uri="{FF2B5EF4-FFF2-40B4-BE49-F238E27FC236}">
                <a16:creationId xmlns:a16="http://schemas.microsoft.com/office/drawing/2014/main" id="{6F13FFC0-6C6B-1156-446D-A7956AA4C129}"/>
              </a:ext>
            </a:extLst>
          </p:cNvPr>
          <p:cNvSpPr txBox="1"/>
          <p:nvPr/>
        </p:nvSpPr>
        <p:spPr>
          <a:xfrm>
            <a:off x="7077480" y="2804024"/>
            <a:ext cx="3885960" cy="369332"/>
          </a:xfrm>
          <a:prstGeom prst="rect">
            <a:avLst/>
          </a:prstGeom>
          <a:noFill/>
        </p:spPr>
        <p:txBody>
          <a:bodyPr wrap="square">
            <a:spAutoFit/>
          </a:bodyPr>
          <a:lstStyle/>
          <a:p>
            <a:endParaRPr lang="en-US" sz="900" dirty="0">
              <a:solidFill>
                <a:schemeClr val="bg1"/>
              </a:solidFill>
              <a:latin typeface="Poppins" panose="00000500000000000000" pitchFamily="2" charset="0"/>
              <a:cs typeface="Poppins" panose="00000500000000000000" pitchFamily="2" charset="0"/>
            </a:endParaRPr>
          </a:p>
          <a:p>
            <a:r>
              <a:rPr lang="en-US" sz="900" dirty="0">
                <a:solidFill>
                  <a:schemeClr val="bg1"/>
                </a:solidFill>
                <a:latin typeface="Poppins" panose="00000500000000000000" pitchFamily="2" charset="0"/>
                <a:cs typeface="Poppins" panose="00000500000000000000" pitchFamily="2" charset="0"/>
              </a:rPr>
              <a:t>LONDON W12 UNITED KINGDOM  | ADDIS ABABA BOLE ETHIOPIA </a:t>
            </a:r>
          </a:p>
        </p:txBody>
      </p:sp>
      <p:sp>
        <p:nvSpPr>
          <p:cNvPr id="62" name="TextBox 61">
            <a:extLst>
              <a:ext uri="{FF2B5EF4-FFF2-40B4-BE49-F238E27FC236}">
                <a16:creationId xmlns:a16="http://schemas.microsoft.com/office/drawing/2014/main" id="{76112053-EF94-E580-169F-532A768BAB47}"/>
              </a:ext>
            </a:extLst>
          </p:cNvPr>
          <p:cNvSpPr txBox="1"/>
          <p:nvPr/>
        </p:nvSpPr>
        <p:spPr>
          <a:xfrm>
            <a:off x="7577143" y="3689961"/>
            <a:ext cx="1751836" cy="307777"/>
          </a:xfrm>
          <a:prstGeom prst="rect">
            <a:avLst/>
          </a:prstGeom>
          <a:noFill/>
        </p:spPr>
        <p:txBody>
          <a:bodyPr wrap="square">
            <a:spAutoFit/>
          </a:bodyPr>
          <a:lstStyle/>
          <a:p>
            <a:r>
              <a:rPr lang="ru-RU" sz="1400" dirty="0">
                <a:solidFill>
                  <a:schemeClr val="bg1"/>
                </a:solidFill>
              </a:rPr>
              <a:t>+447494987777</a:t>
            </a:r>
          </a:p>
        </p:txBody>
      </p:sp>
      <p:pic>
        <p:nvPicPr>
          <p:cNvPr id="64" name="Picture 63">
            <a:extLst>
              <a:ext uri="{FF2B5EF4-FFF2-40B4-BE49-F238E27FC236}">
                <a16:creationId xmlns:a16="http://schemas.microsoft.com/office/drawing/2014/main" id="{404031CC-BA70-4441-6A22-EA9643050B8F}"/>
              </a:ext>
            </a:extLst>
          </p:cNvPr>
          <p:cNvPicPr>
            <a:picLocks noChangeAspect="1"/>
          </p:cNvPicPr>
          <p:nvPr/>
        </p:nvPicPr>
        <p:blipFill>
          <a:blip r:embed="rId7">
            <a:duotone>
              <a:prstClr val="black"/>
              <a:schemeClr val="accent6">
                <a:tint val="45000"/>
                <a:satMod val="400000"/>
              </a:schemeClr>
            </a:duotone>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91082" y="3742182"/>
            <a:ext cx="209039" cy="209039"/>
          </a:xfrm>
          <a:prstGeom prst="rect">
            <a:avLst/>
          </a:prstGeom>
        </p:spPr>
      </p:pic>
      <p:sp>
        <p:nvSpPr>
          <p:cNvPr id="66" name="TextBox 65">
            <a:extLst>
              <a:ext uri="{FF2B5EF4-FFF2-40B4-BE49-F238E27FC236}">
                <a16:creationId xmlns:a16="http://schemas.microsoft.com/office/drawing/2014/main" id="{28814D84-0370-4D3B-E69E-4D59390ECDBB}"/>
              </a:ext>
            </a:extLst>
          </p:cNvPr>
          <p:cNvSpPr txBox="1"/>
          <p:nvPr/>
        </p:nvSpPr>
        <p:spPr>
          <a:xfrm>
            <a:off x="8862263" y="3689961"/>
            <a:ext cx="1922196" cy="307777"/>
          </a:xfrm>
          <a:prstGeom prst="rect">
            <a:avLst/>
          </a:prstGeom>
          <a:noFill/>
        </p:spPr>
        <p:txBody>
          <a:bodyPr wrap="square">
            <a:spAutoFit/>
          </a:bodyPr>
          <a:lstStyle/>
          <a:p>
            <a:r>
              <a:rPr lang="en-US" sz="1400" dirty="0">
                <a:solidFill>
                  <a:schemeClr val="bg1"/>
                </a:solidFill>
              </a:rPr>
              <a:t>| </a:t>
            </a:r>
            <a:r>
              <a:rPr lang="ru-RU" sz="1400" dirty="0">
                <a:solidFill>
                  <a:schemeClr val="bg1"/>
                </a:solidFill>
              </a:rPr>
              <a:t>+251777010701</a:t>
            </a:r>
            <a:r>
              <a:rPr lang="en-US" sz="1400" dirty="0">
                <a:solidFill>
                  <a:schemeClr val="bg1"/>
                </a:solidFill>
              </a:rPr>
              <a:t> (ETH)</a:t>
            </a:r>
            <a:endParaRPr lang="ru-RU" sz="1400" dirty="0">
              <a:solidFill>
                <a:schemeClr val="bg1"/>
              </a:solidFill>
            </a:endParaRPr>
          </a:p>
        </p:txBody>
      </p:sp>
      <p:sp>
        <p:nvSpPr>
          <p:cNvPr id="67" name="TextBox 66">
            <a:extLst>
              <a:ext uri="{FF2B5EF4-FFF2-40B4-BE49-F238E27FC236}">
                <a16:creationId xmlns:a16="http://schemas.microsoft.com/office/drawing/2014/main" id="{0129998D-712C-A40B-E3EA-2AE2C1685F60}"/>
              </a:ext>
            </a:extLst>
          </p:cNvPr>
          <p:cNvSpPr txBox="1"/>
          <p:nvPr/>
        </p:nvSpPr>
        <p:spPr>
          <a:xfrm>
            <a:off x="7124077" y="5247350"/>
            <a:ext cx="2817219"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sp>
        <p:nvSpPr>
          <p:cNvPr id="69" name="TextBox 68">
            <a:extLst>
              <a:ext uri="{FF2B5EF4-FFF2-40B4-BE49-F238E27FC236}">
                <a16:creationId xmlns:a16="http://schemas.microsoft.com/office/drawing/2014/main" id="{99CA5F8B-86AD-282C-7FEE-2DDC9E1E889E}"/>
              </a:ext>
            </a:extLst>
          </p:cNvPr>
          <p:cNvSpPr txBox="1"/>
          <p:nvPr/>
        </p:nvSpPr>
        <p:spPr>
          <a:xfrm>
            <a:off x="7143256" y="4478604"/>
            <a:ext cx="2981144"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services@allinallglobalgroups.com</a:t>
            </a:r>
            <a:endParaRPr lang="ru-RU" sz="1200" dirty="0">
              <a:solidFill>
                <a:schemeClr val="bg1"/>
              </a:solidFill>
              <a:cs typeface="Poppins" panose="00000500000000000000" pitchFamily="2" charset="0"/>
            </a:endParaRPr>
          </a:p>
        </p:txBody>
      </p:sp>
      <p:pic>
        <p:nvPicPr>
          <p:cNvPr id="71" name="Picture 70">
            <a:extLst>
              <a:ext uri="{FF2B5EF4-FFF2-40B4-BE49-F238E27FC236}">
                <a16:creationId xmlns:a16="http://schemas.microsoft.com/office/drawing/2014/main" id="{D5F0EBCA-E16B-01E6-F3F3-9C4D8779254A}"/>
              </a:ext>
            </a:extLst>
          </p:cNvPr>
          <p:cNvPicPr>
            <a:picLocks noChangeAspect="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143256" y="3728466"/>
            <a:ext cx="236471" cy="236471"/>
          </a:xfrm>
          <a:prstGeom prst="rect">
            <a:avLst/>
          </a:prstGeom>
        </p:spPr>
      </p:pic>
    </p:spTree>
    <p:extLst>
      <p:ext uri="{BB962C8B-B14F-4D97-AF65-F5344CB8AC3E}">
        <p14:creationId xmlns:p14="http://schemas.microsoft.com/office/powerpoint/2010/main" val="1204518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up)">
                                      <p:cBhvr>
                                        <p:cTn id="7" dur="400"/>
                                        <p:tgtEl>
                                          <p:spTgt spid="58"/>
                                        </p:tgtEl>
                                      </p:cBhvr>
                                    </p:animEffect>
                                  </p:childTnLst>
                                </p:cTn>
                              </p:par>
                            </p:childTnLst>
                          </p:cTn>
                        </p:par>
                        <p:par>
                          <p:cTn id="8" fill="hold">
                            <p:stCondLst>
                              <p:cond delay="400"/>
                            </p:stCondLst>
                            <p:childTnLst>
                              <p:par>
                                <p:cTn id="9" presetID="22" presetClass="entr" presetSubtype="1"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up)">
                                      <p:cBhvr>
                                        <p:cTn id="11" dur="500"/>
                                        <p:tgtEl>
                                          <p:spTgt spid="59"/>
                                        </p:tgtEl>
                                      </p:cBhvr>
                                    </p:animEffect>
                                  </p:childTnLst>
                                </p:cTn>
                              </p:par>
                            </p:childTnLst>
                          </p:cTn>
                        </p:par>
                        <p:par>
                          <p:cTn id="12" fill="hold">
                            <p:stCondLst>
                              <p:cond delay="900"/>
                            </p:stCondLst>
                            <p:childTnLst>
                              <p:par>
                                <p:cTn id="13" presetID="22" presetClass="entr" presetSubtype="1" fill="hold" nodeType="after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up)">
                                      <p:cBhvr>
                                        <p:cTn id="15" dur="500"/>
                                        <p:tgtEl>
                                          <p:spTgt spid="60"/>
                                        </p:tgtEl>
                                      </p:cBhvr>
                                    </p:animEffect>
                                  </p:childTnLst>
                                </p:cTn>
                              </p:par>
                            </p:childTnLst>
                          </p:cTn>
                        </p:par>
                        <p:par>
                          <p:cTn id="16" fill="hold">
                            <p:stCondLst>
                              <p:cond delay="1400"/>
                            </p:stCondLst>
                            <p:childTnLst>
                              <p:par>
                                <p:cTn id="17" presetID="22" presetClass="entr" presetSubtype="1"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up)">
                                      <p:cBhvr>
                                        <p:cTn id="1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7364B4-F5A4-F474-AC77-6B5A3DECE15F}"/>
              </a:ext>
            </a:extLst>
          </p:cNvPr>
          <p:cNvPicPr>
            <a:picLocks noChangeAspect="1"/>
          </p:cNvPicPr>
          <p:nvPr/>
        </p:nvPicPr>
        <p:blipFill rotWithShape="1">
          <a:blip r:embed="rId2"/>
          <a:srcRect l="-8164" t="1" r="1" b="-4290"/>
          <a:stretch/>
        </p:blipFill>
        <p:spPr>
          <a:xfrm>
            <a:off x="2138293" y="4819434"/>
            <a:ext cx="7088788" cy="6453415"/>
          </a:xfrm>
          <a:prstGeom prst="rect">
            <a:avLst/>
          </a:prstGeom>
        </p:spPr>
      </p:pic>
      <p:pic>
        <p:nvPicPr>
          <p:cNvPr id="5" name="Picture 4">
            <a:extLst>
              <a:ext uri="{FF2B5EF4-FFF2-40B4-BE49-F238E27FC236}">
                <a16:creationId xmlns:a16="http://schemas.microsoft.com/office/drawing/2014/main" id="{6F74D429-048C-E90B-D58C-0ABCD53E5954}"/>
              </a:ext>
            </a:extLst>
          </p:cNvPr>
          <p:cNvPicPr>
            <a:picLocks noChangeAspect="1"/>
          </p:cNvPicPr>
          <p:nvPr/>
        </p:nvPicPr>
        <p:blipFill rotWithShape="1">
          <a:blip r:embed="rId2"/>
          <a:srcRect l="56892" t="1174" b="674"/>
          <a:stretch/>
        </p:blipFill>
        <p:spPr>
          <a:xfrm flipH="1">
            <a:off x="12281774" y="884736"/>
            <a:ext cx="2361950" cy="5077844"/>
          </a:xfrm>
          <a:prstGeom prst="rect">
            <a:avLst/>
          </a:prstGeom>
        </p:spPr>
      </p:pic>
      <p:pic>
        <p:nvPicPr>
          <p:cNvPr id="8" name="Picture 7">
            <a:extLst>
              <a:ext uri="{FF2B5EF4-FFF2-40B4-BE49-F238E27FC236}">
                <a16:creationId xmlns:a16="http://schemas.microsoft.com/office/drawing/2014/main" id="{97A99168-1FD4-B21A-8351-B16AEB4A4862}"/>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45131" y="238491"/>
            <a:ext cx="420289" cy="483404"/>
          </a:xfrm>
          <a:prstGeom prst="rect">
            <a:avLst/>
          </a:prstGeom>
        </p:spPr>
      </p:pic>
      <p:pic>
        <p:nvPicPr>
          <p:cNvPr id="10" name="Picture 9">
            <a:extLst>
              <a:ext uri="{FF2B5EF4-FFF2-40B4-BE49-F238E27FC236}">
                <a16:creationId xmlns:a16="http://schemas.microsoft.com/office/drawing/2014/main" id="{8441E051-7C75-8ACC-81B4-7A0CC7AE8819}"/>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04342" y="172017"/>
            <a:ext cx="730491" cy="616352"/>
          </a:xfrm>
          <a:prstGeom prst="rect">
            <a:avLst/>
          </a:prstGeom>
        </p:spPr>
      </p:pic>
      <p:sp>
        <p:nvSpPr>
          <p:cNvPr id="11" name="Rectangle 10">
            <a:extLst>
              <a:ext uri="{FF2B5EF4-FFF2-40B4-BE49-F238E27FC236}">
                <a16:creationId xmlns:a16="http://schemas.microsoft.com/office/drawing/2014/main" id="{ABFE5528-F568-30A6-0E45-5E0990B964DC}"/>
              </a:ext>
            </a:extLst>
          </p:cNvPr>
          <p:cNvSpPr/>
          <p:nvPr/>
        </p:nvSpPr>
        <p:spPr>
          <a:xfrm>
            <a:off x="15216896" y="1380955"/>
            <a:ext cx="3078157"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Rectangle 11">
            <a:extLst>
              <a:ext uri="{FF2B5EF4-FFF2-40B4-BE49-F238E27FC236}">
                <a16:creationId xmlns:a16="http://schemas.microsoft.com/office/drawing/2014/main" id="{92CFF193-BE0A-72DB-39E7-AFED6F0BAE0B}"/>
              </a:ext>
            </a:extLst>
          </p:cNvPr>
          <p:cNvSpPr/>
          <p:nvPr/>
        </p:nvSpPr>
        <p:spPr>
          <a:xfrm>
            <a:off x="15216896" y="2560160"/>
            <a:ext cx="3078158"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Rectangle 12">
            <a:extLst>
              <a:ext uri="{FF2B5EF4-FFF2-40B4-BE49-F238E27FC236}">
                <a16:creationId xmlns:a16="http://schemas.microsoft.com/office/drawing/2014/main" id="{B2C68219-EBF9-756B-888B-3BFDD21454EA}"/>
              </a:ext>
            </a:extLst>
          </p:cNvPr>
          <p:cNvSpPr/>
          <p:nvPr/>
        </p:nvSpPr>
        <p:spPr>
          <a:xfrm>
            <a:off x="15216896" y="3739366"/>
            <a:ext cx="3029360"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1F5EB95F-42C3-D9C5-454E-CE613897E463}"/>
              </a:ext>
            </a:extLst>
          </p:cNvPr>
          <p:cNvSpPr txBox="1"/>
          <p:nvPr/>
        </p:nvSpPr>
        <p:spPr>
          <a:xfrm>
            <a:off x="13930929" y="1611736"/>
            <a:ext cx="1680883" cy="523220"/>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GLOBAL FACILITATOR</a:t>
            </a:r>
          </a:p>
        </p:txBody>
      </p:sp>
      <p:sp>
        <p:nvSpPr>
          <p:cNvPr id="17" name="TextBox 16">
            <a:extLst>
              <a:ext uri="{FF2B5EF4-FFF2-40B4-BE49-F238E27FC236}">
                <a16:creationId xmlns:a16="http://schemas.microsoft.com/office/drawing/2014/main" id="{3A723DAD-5419-9538-B43C-C509868DB1C1}"/>
              </a:ext>
            </a:extLst>
          </p:cNvPr>
          <p:cNvSpPr txBox="1"/>
          <p:nvPr/>
        </p:nvSpPr>
        <p:spPr>
          <a:xfrm>
            <a:off x="13930929" y="2884222"/>
            <a:ext cx="1342389" cy="523220"/>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EXPERTISE LIES</a:t>
            </a:r>
          </a:p>
        </p:txBody>
      </p:sp>
      <p:sp>
        <p:nvSpPr>
          <p:cNvPr id="18" name="TextBox 17">
            <a:extLst>
              <a:ext uri="{FF2B5EF4-FFF2-40B4-BE49-F238E27FC236}">
                <a16:creationId xmlns:a16="http://schemas.microsoft.com/office/drawing/2014/main" id="{A3E70A68-7C87-9B77-D3DD-3AC6A82B0FC2}"/>
              </a:ext>
            </a:extLst>
          </p:cNvPr>
          <p:cNvSpPr txBox="1"/>
          <p:nvPr/>
        </p:nvSpPr>
        <p:spPr>
          <a:xfrm>
            <a:off x="13930929" y="4040552"/>
            <a:ext cx="1342389" cy="307777"/>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ENSURES</a:t>
            </a:r>
          </a:p>
        </p:txBody>
      </p:sp>
      <p:sp>
        <p:nvSpPr>
          <p:cNvPr id="21" name="TextBox 20">
            <a:extLst>
              <a:ext uri="{FF2B5EF4-FFF2-40B4-BE49-F238E27FC236}">
                <a16:creationId xmlns:a16="http://schemas.microsoft.com/office/drawing/2014/main" id="{F7882436-80DA-AD4A-B307-6227908AB5E1}"/>
              </a:ext>
            </a:extLst>
          </p:cNvPr>
          <p:cNvSpPr txBox="1"/>
          <p:nvPr/>
        </p:nvSpPr>
        <p:spPr>
          <a:xfrm>
            <a:off x="15530776" y="1500907"/>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22" name="TextBox 21">
            <a:extLst>
              <a:ext uri="{FF2B5EF4-FFF2-40B4-BE49-F238E27FC236}">
                <a16:creationId xmlns:a16="http://schemas.microsoft.com/office/drawing/2014/main" id="{B156B37F-C02F-5B1B-E481-082C95ABF3B3}"/>
              </a:ext>
            </a:extLst>
          </p:cNvPr>
          <p:cNvSpPr txBox="1"/>
          <p:nvPr/>
        </p:nvSpPr>
        <p:spPr>
          <a:xfrm>
            <a:off x="15563644" y="2678102"/>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23" name="TextBox 22">
            <a:extLst>
              <a:ext uri="{FF2B5EF4-FFF2-40B4-BE49-F238E27FC236}">
                <a16:creationId xmlns:a16="http://schemas.microsoft.com/office/drawing/2014/main" id="{99ED70B7-431D-E074-5639-3DE3F5FE1607}"/>
              </a:ext>
            </a:extLst>
          </p:cNvPr>
          <p:cNvSpPr txBox="1"/>
          <p:nvPr/>
        </p:nvSpPr>
        <p:spPr>
          <a:xfrm>
            <a:off x="15530776" y="3846702"/>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25" name="Oval 24">
            <a:extLst>
              <a:ext uri="{FF2B5EF4-FFF2-40B4-BE49-F238E27FC236}">
                <a16:creationId xmlns:a16="http://schemas.microsoft.com/office/drawing/2014/main" id="{A8D31276-1B29-1E8B-7510-91DF3CC1A7F0}"/>
              </a:ext>
            </a:extLst>
          </p:cNvPr>
          <p:cNvSpPr/>
          <p:nvPr/>
        </p:nvSpPr>
        <p:spPr>
          <a:xfrm>
            <a:off x="13174613" y="1611736"/>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Oval 25">
            <a:extLst>
              <a:ext uri="{FF2B5EF4-FFF2-40B4-BE49-F238E27FC236}">
                <a16:creationId xmlns:a16="http://schemas.microsoft.com/office/drawing/2014/main" id="{24673B71-8F18-BC9A-F2B4-5C35D4A6130D}"/>
              </a:ext>
            </a:extLst>
          </p:cNvPr>
          <p:cNvSpPr/>
          <p:nvPr/>
        </p:nvSpPr>
        <p:spPr>
          <a:xfrm>
            <a:off x="13174613" y="2785824"/>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Oval 26">
            <a:extLst>
              <a:ext uri="{FF2B5EF4-FFF2-40B4-BE49-F238E27FC236}">
                <a16:creationId xmlns:a16="http://schemas.microsoft.com/office/drawing/2014/main" id="{B8C46B3C-8506-8CA7-9410-5DAB727D1B7A}"/>
              </a:ext>
            </a:extLst>
          </p:cNvPr>
          <p:cNvSpPr/>
          <p:nvPr/>
        </p:nvSpPr>
        <p:spPr>
          <a:xfrm>
            <a:off x="13174613" y="3932830"/>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2AA0632C-8EF1-D184-F578-3344ECA4F24F}"/>
              </a:ext>
            </a:extLst>
          </p:cNvPr>
          <p:cNvSpPr/>
          <p:nvPr/>
        </p:nvSpPr>
        <p:spPr>
          <a:xfrm>
            <a:off x="15333004" y="1500907"/>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Rectangle 28">
            <a:extLst>
              <a:ext uri="{FF2B5EF4-FFF2-40B4-BE49-F238E27FC236}">
                <a16:creationId xmlns:a16="http://schemas.microsoft.com/office/drawing/2014/main" id="{D3C617E7-54DC-5A4D-F497-1BE0A41D07E6}"/>
              </a:ext>
            </a:extLst>
          </p:cNvPr>
          <p:cNvSpPr/>
          <p:nvPr/>
        </p:nvSpPr>
        <p:spPr>
          <a:xfrm>
            <a:off x="15333004" y="2719990"/>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Rectangle 29">
            <a:extLst>
              <a:ext uri="{FF2B5EF4-FFF2-40B4-BE49-F238E27FC236}">
                <a16:creationId xmlns:a16="http://schemas.microsoft.com/office/drawing/2014/main" id="{EEE9AB5F-826C-D997-776E-E818E4C683C7}"/>
              </a:ext>
            </a:extLst>
          </p:cNvPr>
          <p:cNvSpPr/>
          <p:nvPr/>
        </p:nvSpPr>
        <p:spPr>
          <a:xfrm>
            <a:off x="15333004" y="3844478"/>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Rectangle: Rounded Corners 31">
            <a:extLst>
              <a:ext uri="{FF2B5EF4-FFF2-40B4-BE49-F238E27FC236}">
                <a16:creationId xmlns:a16="http://schemas.microsoft.com/office/drawing/2014/main" id="{9BB89D27-F371-A3BB-358A-10E36B4D38D2}"/>
              </a:ext>
            </a:extLst>
          </p:cNvPr>
          <p:cNvSpPr/>
          <p:nvPr/>
        </p:nvSpPr>
        <p:spPr>
          <a:xfrm>
            <a:off x="13358073" y="2969057"/>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Rectangle: Rounded Corners 32">
            <a:extLst>
              <a:ext uri="{FF2B5EF4-FFF2-40B4-BE49-F238E27FC236}">
                <a16:creationId xmlns:a16="http://schemas.microsoft.com/office/drawing/2014/main" id="{0ABBECFB-D9BE-C5EA-38A0-3FF234D23758}"/>
              </a:ext>
            </a:extLst>
          </p:cNvPr>
          <p:cNvSpPr/>
          <p:nvPr/>
        </p:nvSpPr>
        <p:spPr>
          <a:xfrm>
            <a:off x="13442529" y="2969056"/>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Rectangle: Rounded Corners 33">
            <a:extLst>
              <a:ext uri="{FF2B5EF4-FFF2-40B4-BE49-F238E27FC236}">
                <a16:creationId xmlns:a16="http://schemas.microsoft.com/office/drawing/2014/main" id="{D5495D75-FFE6-2E00-8377-EBE44B9F33E9}"/>
              </a:ext>
            </a:extLst>
          </p:cNvPr>
          <p:cNvSpPr/>
          <p:nvPr/>
        </p:nvSpPr>
        <p:spPr>
          <a:xfrm>
            <a:off x="13353470" y="3067455"/>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Rectangle: Rounded Corners 34">
            <a:extLst>
              <a:ext uri="{FF2B5EF4-FFF2-40B4-BE49-F238E27FC236}">
                <a16:creationId xmlns:a16="http://schemas.microsoft.com/office/drawing/2014/main" id="{3E4AC2DA-6053-AE07-D585-03A22394C68F}"/>
              </a:ext>
            </a:extLst>
          </p:cNvPr>
          <p:cNvSpPr/>
          <p:nvPr/>
        </p:nvSpPr>
        <p:spPr>
          <a:xfrm>
            <a:off x="13442529" y="3067455"/>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Rectangle: Rounded Corners 35">
            <a:extLst>
              <a:ext uri="{FF2B5EF4-FFF2-40B4-BE49-F238E27FC236}">
                <a16:creationId xmlns:a16="http://schemas.microsoft.com/office/drawing/2014/main" id="{4AE4CFD5-8DC2-5795-988E-A05C7C6E7F26}"/>
              </a:ext>
            </a:extLst>
          </p:cNvPr>
          <p:cNvSpPr/>
          <p:nvPr/>
        </p:nvSpPr>
        <p:spPr>
          <a:xfrm>
            <a:off x="13351767" y="4127910"/>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Rounded Corners 36">
            <a:extLst>
              <a:ext uri="{FF2B5EF4-FFF2-40B4-BE49-F238E27FC236}">
                <a16:creationId xmlns:a16="http://schemas.microsoft.com/office/drawing/2014/main" id="{521AF2BE-6BFE-ED8A-E460-3C74E7E15FB9}"/>
              </a:ext>
            </a:extLst>
          </p:cNvPr>
          <p:cNvSpPr/>
          <p:nvPr/>
        </p:nvSpPr>
        <p:spPr>
          <a:xfrm>
            <a:off x="13436223" y="4127909"/>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Rectangle: Rounded Corners 37">
            <a:extLst>
              <a:ext uri="{FF2B5EF4-FFF2-40B4-BE49-F238E27FC236}">
                <a16:creationId xmlns:a16="http://schemas.microsoft.com/office/drawing/2014/main" id="{FFEC6CAE-EB3B-3985-0D11-6525445AED8E}"/>
              </a:ext>
            </a:extLst>
          </p:cNvPr>
          <p:cNvSpPr/>
          <p:nvPr/>
        </p:nvSpPr>
        <p:spPr>
          <a:xfrm>
            <a:off x="13347164" y="4226308"/>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Rectangle: Rounded Corners 38">
            <a:extLst>
              <a:ext uri="{FF2B5EF4-FFF2-40B4-BE49-F238E27FC236}">
                <a16:creationId xmlns:a16="http://schemas.microsoft.com/office/drawing/2014/main" id="{0A846C23-8966-1C65-A01B-B2574B05D4C9}"/>
              </a:ext>
            </a:extLst>
          </p:cNvPr>
          <p:cNvSpPr/>
          <p:nvPr/>
        </p:nvSpPr>
        <p:spPr>
          <a:xfrm>
            <a:off x="13436223" y="4226308"/>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Rectangle: Rounded Corners 39">
            <a:extLst>
              <a:ext uri="{FF2B5EF4-FFF2-40B4-BE49-F238E27FC236}">
                <a16:creationId xmlns:a16="http://schemas.microsoft.com/office/drawing/2014/main" id="{09CCC69A-8FAA-2774-1DCF-66323DE50E44}"/>
              </a:ext>
            </a:extLst>
          </p:cNvPr>
          <p:cNvSpPr/>
          <p:nvPr/>
        </p:nvSpPr>
        <p:spPr>
          <a:xfrm>
            <a:off x="13358073" y="1782524"/>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Rectangle: Rounded Corners 40">
            <a:extLst>
              <a:ext uri="{FF2B5EF4-FFF2-40B4-BE49-F238E27FC236}">
                <a16:creationId xmlns:a16="http://schemas.microsoft.com/office/drawing/2014/main" id="{1070F176-0016-5107-0D78-5E4B1C90A15E}"/>
              </a:ext>
            </a:extLst>
          </p:cNvPr>
          <p:cNvSpPr/>
          <p:nvPr/>
        </p:nvSpPr>
        <p:spPr>
          <a:xfrm>
            <a:off x="13442529" y="1782523"/>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Rectangle: Rounded Corners 41">
            <a:extLst>
              <a:ext uri="{FF2B5EF4-FFF2-40B4-BE49-F238E27FC236}">
                <a16:creationId xmlns:a16="http://schemas.microsoft.com/office/drawing/2014/main" id="{7532546D-7E81-DBCD-32DF-7C646942184D}"/>
              </a:ext>
            </a:extLst>
          </p:cNvPr>
          <p:cNvSpPr/>
          <p:nvPr/>
        </p:nvSpPr>
        <p:spPr>
          <a:xfrm>
            <a:off x="13353470" y="1880922"/>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Rectangle: Rounded Corners 42">
            <a:extLst>
              <a:ext uri="{FF2B5EF4-FFF2-40B4-BE49-F238E27FC236}">
                <a16:creationId xmlns:a16="http://schemas.microsoft.com/office/drawing/2014/main" id="{D2548356-FE3A-EAC8-B6CD-E883C388B187}"/>
              </a:ext>
            </a:extLst>
          </p:cNvPr>
          <p:cNvSpPr/>
          <p:nvPr/>
        </p:nvSpPr>
        <p:spPr>
          <a:xfrm>
            <a:off x="13442529" y="1880922"/>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TextBox 44">
            <a:extLst>
              <a:ext uri="{FF2B5EF4-FFF2-40B4-BE49-F238E27FC236}">
                <a16:creationId xmlns:a16="http://schemas.microsoft.com/office/drawing/2014/main" id="{FFD6E378-84A8-339E-CB58-BC8B777CC7BB}"/>
              </a:ext>
            </a:extLst>
          </p:cNvPr>
          <p:cNvSpPr txBox="1"/>
          <p:nvPr/>
        </p:nvSpPr>
        <p:spPr>
          <a:xfrm>
            <a:off x="9464555" y="291041"/>
            <a:ext cx="2817219"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sp>
        <p:nvSpPr>
          <p:cNvPr id="47" name="TextBox 46">
            <a:extLst>
              <a:ext uri="{FF2B5EF4-FFF2-40B4-BE49-F238E27FC236}">
                <a16:creationId xmlns:a16="http://schemas.microsoft.com/office/drawing/2014/main" id="{5995DCF7-5D42-9A72-D638-BF9D3C2BA7D2}"/>
              </a:ext>
            </a:extLst>
          </p:cNvPr>
          <p:cNvSpPr txBox="1"/>
          <p:nvPr/>
        </p:nvSpPr>
        <p:spPr>
          <a:xfrm rot="5400000">
            <a:off x="9936787" y="3666316"/>
            <a:ext cx="4123605" cy="276999"/>
          </a:xfrm>
          <a:prstGeom prst="rect">
            <a:avLst/>
          </a:prstGeom>
          <a:noFill/>
        </p:spPr>
        <p:txBody>
          <a:bodyPr wrap="square">
            <a:spAutoFit/>
          </a:bodyPr>
          <a:lstStyle/>
          <a:p>
            <a:r>
              <a:rPr lang="en-US" sz="1200" b="0" i="0" dirty="0">
                <a:solidFill>
                  <a:schemeClr val="bg1">
                    <a:alpha val="16000"/>
                  </a:schemeClr>
                </a:solidFill>
                <a:effectLst/>
                <a:latin typeface="Poppins" panose="00000500000000000000" pitchFamily="2" charset="0"/>
                <a:cs typeface="Poppins" panose="00000500000000000000" pitchFamily="2" charset="0"/>
              </a:rPr>
              <a:t>© 2024 All in All Group. All rights reserved.</a:t>
            </a:r>
            <a:endParaRPr lang="ru-RU" sz="1200" dirty="0">
              <a:solidFill>
                <a:schemeClr val="bg1">
                  <a:alpha val="16000"/>
                </a:schemeClr>
              </a:solidFill>
              <a:cs typeface="Poppins" panose="00000500000000000000" pitchFamily="2" charset="0"/>
            </a:endParaRPr>
          </a:p>
        </p:txBody>
      </p:sp>
      <p:sp>
        <p:nvSpPr>
          <p:cNvPr id="24" name="TextBox 23">
            <a:extLst>
              <a:ext uri="{FF2B5EF4-FFF2-40B4-BE49-F238E27FC236}">
                <a16:creationId xmlns:a16="http://schemas.microsoft.com/office/drawing/2014/main" id="{A941D446-D716-536E-BC36-C79CE9FA0CE7}"/>
              </a:ext>
            </a:extLst>
          </p:cNvPr>
          <p:cNvSpPr txBox="1"/>
          <p:nvPr/>
        </p:nvSpPr>
        <p:spPr>
          <a:xfrm>
            <a:off x="10468223" y="6232092"/>
            <a:ext cx="1391867"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PAGE | 18</a:t>
            </a:r>
            <a:endParaRPr lang="ru-RU" sz="1200" dirty="0">
              <a:solidFill>
                <a:schemeClr val="bg1"/>
              </a:solidFill>
              <a:cs typeface="Poppins" panose="00000500000000000000" pitchFamily="2" charset="0"/>
            </a:endParaRPr>
          </a:p>
        </p:txBody>
      </p:sp>
      <p:sp>
        <p:nvSpPr>
          <p:cNvPr id="2" name="TextBox 1">
            <a:extLst>
              <a:ext uri="{FF2B5EF4-FFF2-40B4-BE49-F238E27FC236}">
                <a16:creationId xmlns:a16="http://schemas.microsoft.com/office/drawing/2014/main" id="{0036A978-6F90-4F08-5816-5FBEA903DF81}"/>
              </a:ext>
            </a:extLst>
          </p:cNvPr>
          <p:cNvSpPr txBox="1"/>
          <p:nvPr/>
        </p:nvSpPr>
        <p:spPr>
          <a:xfrm>
            <a:off x="-591047" y="6364103"/>
            <a:ext cx="5574939" cy="200055"/>
          </a:xfrm>
          <a:prstGeom prst="rect">
            <a:avLst/>
          </a:prstGeom>
          <a:noFill/>
        </p:spPr>
        <p:txBody>
          <a:bodyPr wrap="square">
            <a:spAutoFit/>
          </a:bodyPr>
          <a:lstStyle/>
          <a:p>
            <a:pPr algn="ctr"/>
            <a:r>
              <a:rPr lang="en-US" sz="700" b="1" spc="300" dirty="0">
                <a:solidFill>
                  <a:schemeClr val="bg1"/>
                </a:solidFill>
                <a:latin typeface="TachyonW00-Regular" panose="02000000000000000000" pitchFamily="2" charset="0"/>
                <a:cs typeface="Poppins" panose="00000500000000000000" pitchFamily="2" charset="0"/>
              </a:rPr>
              <a:t>EXCELLENCE OF EXECUTION </a:t>
            </a:r>
          </a:p>
        </p:txBody>
      </p:sp>
      <p:pic>
        <p:nvPicPr>
          <p:cNvPr id="6" name="Picture 5">
            <a:extLst>
              <a:ext uri="{FF2B5EF4-FFF2-40B4-BE49-F238E27FC236}">
                <a16:creationId xmlns:a16="http://schemas.microsoft.com/office/drawing/2014/main" id="{51123722-AB36-5924-7588-743A930D604F}"/>
              </a:ext>
            </a:extLst>
          </p:cNvPr>
          <p:cNvPicPr>
            <a:picLocks noChangeAspect="1"/>
          </p:cNvPicPr>
          <p:nvPr/>
        </p:nvPicPr>
        <p:blipFill rotWithShape="1">
          <a:blip r:embed="rId2"/>
          <a:srcRect l="-8164" t="1" r="1" b="-4290"/>
          <a:stretch/>
        </p:blipFill>
        <p:spPr>
          <a:xfrm>
            <a:off x="2089181" y="-3733425"/>
            <a:ext cx="7088788" cy="6453415"/>
          </a:xfrm>
          <a:prstGeom prst="rect">
            <a:avLst/>
          </a:prstGeom>
        </p:spPr>
      </p:pic>
      <p:sp>
        <p:nvSpPr>
          <p:cNvPr id="3" name="TextBox 2">
            <a:extLst>
              <a:ext uri="{FF2B5EF4-FFF2-40B4-BE49-F238E27FC236}">
                <a16:creationId xmlns:a16="http://schemas.microsoft.com/office/drawing/2014/main" id="{964DA5A6-E4A7-BFAA-22DC-429BF9517A9A}"/>
              </a:ext>
            </a:extLst>
          </p:cNvPr>
          <p:cNvSpPr txBox="1"/>
          <p:nvPr/>
        </p:nvSpPr>
        <p:spPr>
          <a:xfrm>
            <a:off x="3381134" y="4253964"/>
            <a:ext cx="5574939" cy="307777"/>
          </a:xfrm>
          <a:prstGeom prst="rect">
            <a:avLst/>
          </a:prstGeom>
          <a:noFill/>
        </p:spPr>
        <p:txBody>
          <a:bodyPr wrap="square">
            <a:spAutoFit/>
          </a:bodyPr>
          <a:lstStyle/>
          <a:p>
            <a:pPr algn="ctr"/>
            <a:r>
              <a:rPr lang="en-US" sz="1400" b="1" spc="600" dirty="0">
                <a:solidFill>
                  <a:schemeClr val="bg1"/>
                </a:solidFill>
                <a:latin typeface="Poppins" panose="00000500000000000000" pitchFamily="2" charset="0"/>
                <a:cs typeface="Poppins" panose="00000500000000000000" pitchFamily="2" charset="0"/>
              </a:rPr>
              <a:t>IS OUR MOTTO</a:t>
            </a:r>
          </a:p>
        </p:txBody>
      </p:sp>
      <p:sp>
        <p:nvSpPr>
          <p:cNvPr id="7" name="TextBox 6">
            <a:extLst>
              <a:ext uri="{FF2B5EF4-FFF2-40B4-BE49-F238E27FC236}">
                <a16:creationId xmlns:a16="http://schemas.microsoft.com/office/drawing/2014/main" id="{97A7CBB6-20E4-F53A-747C-E8108B96BB46}"/>
              </a:ext>
            </a:extLst>
          </p:cNvPr>
          <p:cNvSpPr txBox="1"/>
          <p:nvPr/>
        </p:nvSpPr>
        <p:spPr>
          <a:xfrm>
            <a:off x="2349334" y="2038748"/>
            <a:ext cx="7605481" cy="1938992"/>
          </a:xfrm>
          <a:prstGeom prst="rect">
            <a:avLst/>
          </a:prstGeom>
          <a:noFill/>
          <a:effectLst/>
        </p:spPr>
        <p:txBody>
          <a:bodyPr wrap="square">
            <a:spAutoFit/>
          </a:bodyPr>
          <a:lstStyle/>
          <a:p>
            <a:pPr algn="ctr"/>
            <a:r>
              <a:rPr lang="en-US" sz="4000" b="1" spc="600" dirty="0">
                <a:gradFill>
                  <a:gsLst>
                    <a:gs pos="45000">
                      <a:srgbClr val="00810C"/>
                    </a:gs>
                    <a:gs pos="100000">
                      <a:srgbClr val="079D13"/>
                    </a:gs>
                    <a:gs pos="71000">
                      <a:srgbClr val="011904"/>
                    </a:gs>
                    <a:gs pos="0">
                      <a:srgbClr val="09C718"/>
                    </a:gs>
                  </a:gsLst>
                  <a:lin ang="0" scaled="1"/>
                </a:gradFill>
                <a:latin typeface="TachyonW00-Regular" panose="02000000000000000000" pitchFamily="2" charset="0"/>
                <a:cs typeface="Poppins" panose="00000500000000000000" pitchFamily="2" charset="0"/>
              </a:rPr>
              <a:t>EXCELLENCE OF </a:t>
            </a:r>
          </a:p>
          <a:p>
            <a:pPr algn="ctr"/>
            <a:r>
              <a:rPr lang="en-US" sz="4000" b="1" spc="600" dirty="0">
                <a:gradFill>
                  <a:gsLst>
                    <a:gs pos="45000">
                      <a:srgbClr val="00810C"/>
                    </a:gs>
                    <a:gs pos="100000">
                      <a:srgbClr val="079D13"/>
                    </a:gs>
                    <a:gs pos="71000">
                      <a:srgbClr val="011904"/>
                    </a:gs>
                    <a:gs pos="0">
                      <a:srgbClr val="09C718"/>
                    </a:gs>
                  </a:gsLst>
                  <a:lin ang="0" scaled="1"/>
                </a:gradFill>
                <a:latin typeface="TachyonW00-Regular" panose="02000000000000000000" pitchFamily="2" charset="0"/>
                <a:cs typeface="Poppins" panose="00000500000000000000" pitchFamily="2" charset="0"/>
              </a:rPr>
              <a:t>EXECUTION </a:t>
            </a:r>
          </a:p>
        </p:txBody>
      </p:sp>
    </p:spTree>
    <p:extLst>
      <p:ext uri="{BB962C8B-B14F-4D97-AF65-F5344CB8AC3E}">
        <p14:creationId xmlns:p14="http://schemas.microsoft.com/office/powerpoint/2010/main" val="2771235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7364B4-F5A4-F474-AC77-6B5A3DECE15F}"/>
              </a:ext>
            </a:extLst>
          </p:cNvPr>
          <p:cNvPicPr>
            <a:picLocks noChangeAspect="1"/>
          </p:cNvPicPr>
          <p:nvPr/>
        </p:nvPicPr>
        <p:blipFill rotWithShape="1">
          <a:blip r:embed="rId2"/>
          <a:srcRect l="51330" b="674"/>
          <a:stretch/>
        </p:blipFill>
        <p:spPr>
          <a:xfrm>
            <a:off x="-76586" y="-1868049"/>
            <a:ext cx="3189722" cy="6146267"/>
          </a:xfrm>
          <a:prstGeom prst="rect">
            <a:avLst/>
          </a:prstGeom>
        </p:spPr>
      </p:pic>
      <p:pic>
        <p:nvPicPr>
          <p:cNvPr id="5" name="Picture 4">
            <a:extLst>
              <a:ext uri="{FF2B5EF4-FFF2-40B4-BE49-F238E27FC236}">
                <a16:creationId xmlns:a16="http://schemas.microsoft.com/office/drawing/2014/main" id="{6F74D429-048C-E90B-D58C-0ABCD53E5954}"/>
              </a:ext>
            </a:extLst>
          </p:cNvPr>
          <p:cNvPicPr>
            <a:picLocks noChangeAspect="1"/>
          </p:cNvPicPr>
          <p:nvPr/>
        </p:nvPicPr>
        <p:blipFill rotWithShape="1">
          <a:blip r:embed="rId2"/>
          <a:srcRect l="56892" t="1174" b="674"/>
          <a:stretch/>
        </p:blipFill>
        <p:spPr>
          <a:xfrm flipH="1">
            <a:off x="9830050" y="2560160"/>
            <a:ext cx="2361950" cy="5077844"/>
          </a:xfrm>
          <a:prstGeom prst="rect">
            <a:avLst/>
          </a:prstGeom>
        </p:spPr>
      </p:pic>
      <p:sp>
        <p:nvSpPr>
          <p:cNvPr id="6" name="TextBox 5">
            <a:extLst>
              <a:ext uri="{FF2B5EF4-FFF2-40B4-BE49-F238E27FC236}">
                <a16:creationId xmlns:a16="http://schemas.microsoft.com/office/drawing/2014/main" id="{DA977F69-7DBC-E7BC-9C71-9B51AD579C17}"/>
              </a:ext>
            </a:extLst>
          </p:cNvPr>
          <p:cNvSpPr txBox="1"/>
          <p:nvPr/>
        </p:nvSpPr>
        <p:spPr>
          <a:xfrm>
            <a:off x="3068797" y="938924"/>
            <a:ext cx="5813285" cy="1200329"/>
          </a:xfrm>
          <a:prstGeom prst="rect">
            <a:avLst/>
          </a:prstGeom>
          <a:noFill/>
        </p:spPr>
        <p:txBody>
          <a:bodyPr wrap="square">
            <a:spAutoFit/>
          </a:bodyPr>
          <a:lstStyle/>
          <a:p>
            <a:pPr algn="ctr"/>
            <a:r>
              <a:rPr lang="en-US" sz="4800" b="1" spc="600" dirty="0">
                <a:solidFill>
                  <a:schemeClr val="bg1"/>
                </a:solidFill>
                <a:latin typeface="Poppins" panose="00000500000000000000" pitchFamily="2" charset="0"/>
                <a:cs typeface="Poppins" panose="00000500000000000000" pitchFamily="2" charset="0"/>
              </a:rPr>
              <a:t>ALL-IN-</a:t>
            </a:r>
            <a:r>
              <a:rPr lang="en-US" sz="4800" b="1" spc="600" dirty="0">
                <a:solidFill>
                  <a:srgbClr val="09C718"/>
                </a:solidFill>
                <a:latin typeface="Poppins" panose="00000500000000000000" pitchFamily="2" charset="0"/>
                <a:cs typeface="Poppins" panose="00000500000000000000" pitchFamily="2" charset="0"/>
              </a:rPr>
              <a:t>ALL</a:t>
            </a:r>
          </a:p>
          <a:p>
            <a:pPr algn="ctr"/>
            <a:r>
              <a:rPr lang="en-US" sz="2400" b="1" dirty="0">
                <a:solidFill>
                  <a:schemeClr val="bg1"/>
                </a:solidFill>
                <a:latin typeface="Poppins" panose="00000500000000000000" pitchFamily="2" charset="0"/>
                <a:cs typeface="Poppins" panose="00000500000000000000" pitchFamily="2" charset="0"/>
              </a:rPr>
              <a:t>IMPORT EXPORT COMPANY </a:t>
            </a:r>
          </a:p>
        </p:txBody>
      </p:sp>
      <p:pic>
        <p:nvPicPr>
          <p:cNvPr id="8" name="Picture 7">
            <a:extLst>
              <a:ext uri="{FF2B5EF4-FFF2-40B4-BE49-F238E27FC236}">
                <a16:creationId xmlns:a16="http://schemas.microsoft.com/office/drawing/2014/main" id="{97A99168-1FD4-B21A-8351-B16AEB4A4862}"/>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45131" y="238491"/>
            <a:ext cx="420289" cy="483404"/>
          </a:xfrm>
          <a:prstGeom prst="rect">
            <a:avLst/>
          </a:prstGeom>
        </p:spPr>
      </p:pic>
      <p:pic>
        <p:nvPicPr>
          <p:cNvPr id="10" name="Picture 9">
            <a:extLst>
              <a:ext uri="{FF2B5EF4-FFF2-40B4-BE49-F238E27FC236}">
                <a16:creationId xmlns:a16="http://schemas.microsoft.com/office/drawing/2014/main" id="{8441E051-7C75-8ACC-81B4-7A0CC7AE8819}"/>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04342" y="172017"/>
            <a:ext cx="730491" cy="616352"/>
          </a:xfrm>
          <a:prstGeom prst="rect">
            <a:avLst/>
          </a:prstGeom>
        </p:spPr>
      </p:pic>
      <p:sp>
        <p:nvSpPr>
          <p:cNvPr id="11" name="Rectangle 10">
            <a:extLst>
              <a:ext uri="{FF2B5EF4-FFF2-40B4-BE49-F238E27FC236}">
                <a16:creationId xmlns:a16="http://schemas.microsoft.com/office/drawing/2014/main" id="{ABFE5528-F568-30A6-0E45-5E0990B964DC}"/>
              </a:ext>
            </a:extLst>
          </p:cNvPr>
          <p:cNvSpPr/>
          <p:nvPr/>
        </p:nvSpPr>
        <p:spPr>
          <a:xfrm>
            <a:off x="15216896" y="1380955"/>
            <a:ext cx="3078157"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Rectangle 11">
            <a:extLst>
              <a:ext uri="{FF2B5EF4-FFF2-40B4-BE49-F238E27FC236}">
                <a16:creationId xmlns:a16="http://schemas.microsoft.com/office/drawing/2014/main" id="{92CFF193-BE0A-72DB-39E7-AFED6F0BAE0B}"/>
              </a:ext>
            </a:extLst>
          </p:cNvPr>
          <p:cNvSpPr/>
          <p:nvPr/>
        </p:nvSpPr>
        <p:spPr>
          <a:xfrm>
            <a:off x="15216896" y="2560160"/>
            <a:ext cx="3078158"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Rectangle 12">
            <a:extLst>
              <a:ext uri="{FF2B5EF4-FFF2-40B4-BE49-F238E27FC236}">
                <a16:creationId xmlns:a16="http://schemas.microsoft.com/office/drawing/2014/main" id="{B2C68219-EBF9-756B-888B-3BFDD21454EA}"/>
              </a:ext>
            </a:extLst>
          </p:cNvPr>
          <p:cNvSpPr/>
          <p:nvPr/>
        </p:nvSpPr>
        <p:spPr>
          <a:xfrm>
            <a:off x="15216896" y="3739366"/>
            <a:ext cx="3029360"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1F5EB95F-42C3-D9C5-454E-CE613897E463}"/>
              </a:ext>
            </a:extLst>
          </p:cNvPr>
          <p:cNvSpPr txBox="1"/>
          <p:nvPr/>
        </p:nvSpPr>
        <p:spPr>
          <a:xfrm>
            <a:off x="13930929" y="1611736"/>
            <a:ext cx="1680883" cy="523220"/>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GLOBAL FACILITATOR</a:t>
            </a:r>
          </a:p>
        </p:txBody>
      </p:sp>
      <p:sp>
        <p:nvSpPr>
          <p:cNvPr id="17" name="TextBox 16">
            <a:extLst>
              <a:ext uri="{FF2B5EF4-FFF2-40B4-BE49-F238E27FC236}">
                <a16:creationId xmlns:a16="http://schemas.microsoft.com/office/drawing/2014/main" id="{3A723DAD-5419-9538-B43C-C509868DB1C1}"/>
              </a:ext>
            </a:extLst>
          </p:cNvPr>
          <p:cNvSpPr txBox="1"/>
          <p:nvPr/>
        </p:nvSpPr>
        <p:spPr>
          <a:xfrm>
            <a:off x="13930929" y="2884222"/>
            <a:ext cx="1342389" cy="523220"/>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EXPERTISE LIES</a:t>
            </a:r>
          </a:p>
        </p:txBody>
      </p:sp>
      <p:sp>
        <p:nvSpPr>
          <p:cNvPr id="18" name="TextBox 17">
            <a:extLst>
              <a:ext uri="{FF2B5EF4-FFF2-40B4-BE49-F238E27FC236}">
                <a16:creationId xmlns:a16="http://schemas.microsoft.com/office/drawing/2014/main" id="{A3E70A68-7C87-9B77-D3DD-3AC6A82B0FC2}"/>
              </a:ext>
            </a:extLst>
          </p:cNvPr>
          <p:cNvSpPr txBox="1"/>
          <p:nvPr/>
        </p:nvSpPr>
        <p:spPr>
          <a:xfrm>
            <a:off x="13930929" y="4040552"/>
            <a:ext cx="1342389" cy="307777"/>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ENSURES</a:t>
            </a:r>
          </a:p>
        </p:txBody>
      </p:sp>
      <p:sp>
        <p:nvSpPr>
          <p:cNvPr id="21" name="TextBox 20">
            <a:extLst>
              <a:ext uri="{FF2B5EF4-FFF2-40B4-BE49-F238E27FC236}">
                <a16:creationId xmlns:a16="http://schemas.microsoft.com/office/drawing/2014/main" id="{F7882436-80DA-AD4A-B307-6227908AB5E1}"/>
              </a:ext>
            </a:extLst>
          </p:cNvPr>
          <p:cNvSpPr txBox="1"/>
          <p:nvPr/>
        </p:nvSpPr>
        <p:spPr>
          <a:xfrm>
            <a:off x="15530776" y="1500907"/>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22" name="TextBox 21">
            <a:extLst>
              <a:ext uri="{FF2B5EF4-FFF2-40B4-BE49-F238E27FC236}">
                <a16:creationId xmlns:a16="http://schemas.microsoft.com/office/drawing/2014/main" id="{B156B37F-C02F-5B1B-E481-082C95ABF3B3}"/>
              </a:ext>
            </a:extLst>
          </p:cNvPr>
          <p:cNvSpPr txBox="1"/>
          <p:nvPr/>
        </p:nvSpPr>
        <p:spPr>
          <a:xfrm>
            <a:off x="15563644" y="2678102"/>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23" name="TextBox 22">
            <a:extLst>
              <a:ext uri="{FF2B5EF4-FFF2-40B4-BE49-F238E27FC236}">
                <a16:creationId xmlns:a16="http://schemas.microsoft.com/office/drawing/2014/main" id="{99ED70B7-431D-E074-5639-3DE3F5FE1607}"/>
              </a:ext>
            </a:extLst>
          </p:cNvPr>
          <p:cNvSpPr txBox="1"/>
          <p:nvPr/>
        </p:nvSpPr>
        <p:spPr>
          <a:xfrm>
            <a:off x="15530776" y="3846702"/>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25" name="Oval 24">
            <a:extLst>
              <a:ext uri="{FF2B5EF4-FFF2-40B4-BE49-F238E27FC236}">
                <a16:creationId xmlns:a16="http://schemas.microsoft.com/office/drawing/2014/main" id="{A8D31276-1B29-1E8B-7510-91DF3CC1A7F0}"/>
              </a:ext>
            </a:extLst>
          </p:cNvPr>
          <p:cNvSpPr/>
          <p:nvPr/>
        </p:nvSpPr>
        <p:spPr>
          <a:xfrm>
            <a:off x="13174613" y="1611736"/>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Oval 25">
            <a:extLst>
              <a:ext uri="{FF2B5EF4-FFF2-40B4-BE49-F238E27FC236}">
                <a16:creationId xmlns:a16="http://schemas.microsoft.com/office/drawing/2014/main" id="{24673B71-8F18-BC9A-F2B4-5C35D4A6130D}"/>
              </a:ext>
            </a:extLst>
          </p:cNvPr>
          <p:cNvSpPr/>
          <p:nvPr/>
        </p:nvSpPr>
        <p:spPr>
          <a:xfrm>
            <a:off x="13174613" y="2785824"/>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Oval 26">
            <a:extLst>
              <a:ext uri="{FF2B5EF4-FFF2-40B4-BE49-F238E27FC236}">
                <a16:creationId xmlns:a16="http://schemas.microsoft.com/office/drawing/2014/main" id="{B8C46B3C-8506-8CA7-9410-5DAB727D1B7A}"/>
              </a:ext>
            </a:extLst>
          </p:cNvPr>
          <p:cNvSpPr/>
          <p:nvPr/>
        </p:nvSpPr>
        <p:spPr>
          <a:xfrm>
            <a:off x="13174613" y="3932830"/>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2AA0632C-8EF1-D184-F578-3344ECA4F24F}"/>
              </a:ext>
            </a:extLst>
          </p:cNvPr>
          <p:cNvSpPr/>
          <p:nvPr/>
        </p:nvSpPr>
        <p:spPr>
          <a:xfrm>
            <a:off x="15333004" y="1500907"/>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Rectangle 28">
            <a:extLst>
              <a:ext uri="{FF2B5EF4-FFF2-40B4-BE49-F238E27FC236}">
                <a16:creationId xmlns:a16="http://schemas.microsoft.com/office/drawing/2014/main" id="{D3C617E7-54DC-5A4D-F497-1BE0A41D07E6}"/>
              </a:ext>
            </a:extLst>
          </p:cNvPr>
          <p:cNvSpPr/>
          <p:nvPr/>
        </p:nvSpPr>
        <p:spPr>
          <a:xfrm>
            <a:off x="15333004" y="2719990"/>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Rectangle 29">
            <a:extLst>
              <a:ext uri="{FF2B5EF4-FFF2-40B4-BE49-F238E27FC236}">
                <a16:creationId xmlns:a16="http://schemas.microsoft.com/office/drawing/2014/main" id="{EEE9AB5F-826C-D997-776E-E818E4C683C7}"/>
              </a:ext>
            </a:extLst>
          </p:cNvPr>
          <p:cNvSpPr/>
          <p:nvPr/>
        </p:nvSpPr>
        <p:spPr>
          <a:xfrm>
            <a:off x="15333004" y="3844478"/>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Rectangle: Rounded Corners 31">
            <a:extLst>
              <a:ext uri="{FF2B5EF4-FFF2-40B4-BE49-F238E27FC236}">
                <a16:creationId xmlns:a16="http://schemas.microsoft.com/office/drawing/2014/main" id="{9BB89D27-F371-A3BB-358A-10E36B4D38D2}"/>
              </a:ext>
            </a:extLst>
          </p:cNvPr>
          <p:cNvSpPr/>
          <p:nvPr/>
        </p:nvSpPr>
        <p:spPr>
          <a:xfrm>
            <a:off x="13358073" y="2969057"/>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Rectangle: Rounded Corners 32">
            <a:extLst>
              <a:ext uri="{FF2B5EF4-FFF2-40B4-BE49-F238E27FC236}">
                <a16:creationId xmlns:a16="http://schemas.microsoft.com/office/drawing/2014/main" id="{0ABBECFB-D9BE-C5EA-38A0-3FF234D23758}"/>
              </a:ext>
            </a:extLst>
          </p:cNvPr>
          <p:cNvSpPr/>
          <p:nvPr/>
        </p:nvSpPr>
        <p:spPr>
          <a:xfrm>
            <a:off x="13442529" y="2969056"/>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Rectangle: Rounded Corners 33">
            <a:extLst>
              <a:ext uri="{FF2B5EF4-FFF2-40B4-BE49-F238E27FC236}">
                <a16:creationId xmlns:a16="http://schemas.microsoft.com/office/drawing/2014/main" id="{D5495D75-FFE6-2E00-8377-EBE44B9F33E9}"/>
              </a:ext>
            </a:extLst>
          </p:cNvPr>
          <p:cNvSpPr/>
          <p:nvPr/>
        </p:nvSpPr>
        <p:spPr>
          <a:xfrm>
            <a:off x="13353470" y="3067455"/>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Rectangle: Rounded Corners 34">
            <a:extLst>
              <a:ext uri="{FF2B5EF4-FFF2-40B4-BE49-F238E27FC236}">
                <a16:creationId xmlns:a16="http://schemas.microsoft.com/office/drawing/2014/main" id="{3E4AC2DA-6053-AE07-D585-03A22394C68F}"/>
              </a:ext>
            </a:extLst>
          </p:cNvPr>
          <p:cNvSpPr/>
          <p:nvPr/>
        </p:nvSpPr>
        <p:spPr>
          <a:xfrm>
            <a:off x="13442529" y="3067455"/>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Rectangle: Rounded Corners 35">
            <a:extLst>
              <a:ext uri="{FF2B5EF4-FFF2-40B4-BE49-F238E27FC236}">
                <a16:creationId xmlns:a16="http://schemas.microsoft.com/office/drawing/2014/main" id="{4AE4CFD5-8DC2-5795-988E-A05C7C6E7F26}"/>
              </a:ext>
            </a:extLst>
          </p:cNvPr>
          <p:cNvSpPr/>
          <p:nvPr/>
        </p:nvSpPr>
        <p:spPr>
          <a:xfrm>
            <a:off x="13351767" y="4127910"/>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Rounded Corners 36">
            <a:extLst>
              <a:ext uri="{FF2B5EF4-FFF2-40B4-BE49-F238E27FC236}">
                <a16:creationId xmlns:a16="http://schemas.microsoft.com/office/drawing/2014/main" id="{521AF2BE-6BFE-ED8A-E460-3C74E7E15FB9}"/>
              </a:ext>
            </a:extLst>
          </p:cNvPr>
          <p:cNvSpPr/>
          <p:nvPr/>
        </p:nvSpPr>
        <p:spPr>
          <a:xfrm>
            <a:off x="13436223" y="4127909"/>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Rectangle: Rounded Corners 37">
            <a:extLst>
              <a:ext uri="{FF2B5EF4-FFF2-40B4-BE49-F238E27FC236}">
                <a16:creationId xmlns:a16="http://schemas.microsoft.com/office/drawing/2014/main" id="{FFEC6CAE-EB3B-3985-0D11-6525445AED8E}"/>
              </a:ext>
            </a:extLst>
          </p:cNvPr>
          <p:cNvSpPr/>
          <p:nvPr/>
        </p:nvSpPr>
        <p:spPr>
          <a:xfrm>
            <a:off x="13347164" y="4226308"/>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Rectangle: Rounded Corners 38">
            <a:extLst>
              <a:ext uri="{FF2B5EF4-FFF2-40B4-BE49-F238E27FC236}">
                <a16:creationId xmlns:a16="http://schemas.microsoft.com/office/drawing/2014/main" id="{0A846C23-8966-1C65-A01B-B2574B05D4C9}"/>
              </a:ext>
            </a:extLst>
          </p:cNvPr>
          <p:cNvSpPr/>
          <p:nvPr/>
        </p:nvSpPr>
        <p:spPr>
          <a:xfrm>
            <a:off x="13436223" y="4226308"/>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Rectangle: Rounded Corners 39">
            <a:extLst>
              <a:ext uri="{FF2B5EF4-FFF2-40B4-BE49-F238E27FC236}">
                <a16:creationId xmlns:a16="http://schemas.microsoft.com/office/drawing/2014/main" id="{09CCC69A-8FAA-2774-1DCF-66323DE50E44}"/>
              </a:ext>
            </a:extLst>
          </p:cNvPr>
          <p:cNvSpPr/>
          <p:nvPr/>
        </p:nvSpPr>
        <p:spPr>
          <a:xfrm>
            <a:off x="13358073" y="1782524"/>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Rectangle: Rounded Corners 40">
            <a:extLst>
              <a:ext uri="{FF2B5EF4-FFF2-40B4-BE49-F238E27FC236}">
                <a16:creationId xmlns:a16="http://schemas.microsoft.com/office/drawing/2014/main" id="{1070F176-0016-5107-0D78-5E4B1C90A15E}"/>
              </a:ext>
            </a:extLst>
          </p:cNvPr>
          <p:cNvSpPr/>
          <p:nvPr/>
        </p:nvSpPr>
        <p:spPr>
          <a:xfrm>
            <a:off x="13442529" y="1782523"/>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Rectangle: Rounded Corners 41">
            <a:extLst>
              <a:ext uri="{FF2B5EF4-FFF2-40B4-BE49-F238E27FC236}">
                <a16:creationId xmlns:a16="http://schemas.microsoft.com/office/drawing/2014/main" id="{7532546D-7E81-DBCD-32DF-7C646942184D}"/>
              </a:ext>
            </a:extLst>
          </p:cNvPr>
          <p:cNvSpPr/>
          <p:nvPr/>
        </p:nvSpPr>
        <p:spPr>
          <a:xfrm>
            <a:off x="13353470" y="1880922"/>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Rectangle: Rounded Corners 42">
            <a:extLst>
              <a:ext uri="{FF2B5EF4-FFF2-40B4-BE49-F238E27FC236}">
                <a16:creationId xmlns:a16="http://schemas.microsoft.com/office/drawing/2014/main" id="{D2548356-FE3A-EAC8-B6CD-E883C388B187}"/>
              </a:ext>
            </a:extLst>
          </p:cNvPr>
          <p:cNvSpPr/>
          <p:nvPr/>
        </p:nvSpPr>
        <p:spPr>
          <a:xfrm>
            <a:off x="13442529" y="1880922"/>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TextBox 44">
            <a:extLst>
              <a:ext uri="{FF2B5EF4-FFF2-40B4-BE49-F238E27FC236}">
                <a16:creationId xmlns:a16="http://schemas.microsoft.com/office/drawing/2014/main" id="{FFD6E378-84A8-339E-CB58-BC8B777CC7BB}"/>
              </a:ext>
            </a:extLst>
          </p:cNvPr>
          <p:cNvSpPr txBox="1"/>
          <p:nvPr/>
        </p:nvSpPr>
        <p:spPr>
          <a:xfrm>
            <a:off x="9464555" y="291041"/>
            <a:ext cx="2817219"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sp>
        <p:nvSpPr>
          <p:cNvPr id="47" name="TextBox 46">
            <a:extLst>
              <a:ext uri="{FF2B5EF4-FFF2-40B4-BE49-F238E27FC236}">
                <a16:creationId xmlns:a16="http://schemas.microsoft.com/office/drawing/2014/main" id="{5995DCF7-5D42-9A72-D638-BF9D3C2BA7D2}"/>
              </a:ext>
            </a:extLst>
          </p:cNvPr>
          <p:cNvSpPr txBox="1"/>
          <p:nvPr/>
        </p:nvSpPr>
        <p:spPr>
          <a:xfrm rot="5400000">
            <a:off x="9936787" y="3666316"/>
            <a:ext cx="4123605" cy="276999"/>
          </a:xfrm>
          <a:prstGeom prst="rect">
            <a:avLst/>
          </a:prstGeom>
          <a:noFill/>
        </p:spPr>
        <p:txBody>
          <a:bodyPr wrap="square">
            <a:spAutoFit/>
          </a:bodyPr>
          <a:lstStyle/>
          <a:p>
            <a:r>
              <a:rPr lang="en-US" sz="1200" b="0" i="0" dirty="0">
                <a:solidFill>
                  <a:schemeClr val="bg1">
                    <a:alpha val="16000"/>
                  </a:schemeClr>
                </a:solidFill>
                <a:effectLst/>
                <a:latin typeface="Poppins" panose="00000500000000000000" pitchFamily="2" charset="0"/>
                <a:cs typeface="Poppins" panose="00000500000000000000" pitchFamily="2" charset="0"/>
              </a:rPr>
              <a:t>© 2024 All in All Group. All rights reserved.</a:t>
            </a:r>
            <a:endParaRPr lang="ru-RU" sz="1200" dirty="0">
              <a:solidFill>
                <a:schemeClr val="bg1">
                  <a:alpha val="16000"/>
                </a:schemeClr>
              </a:solidFill>
              <a:cs typeface="Poppins" panose="00000500000000000000" pitchFamily="2" charset="0"/>
            </a:endParaRPr>
          </a:p>
        </p:txBody>
      </p:sp>
      <p:sp>
        <p:nvSpPr>
          <p:cNvPr id="3" name="TextBox 2">
            <a:extLst>
              <a:ext uri="{FF2B5EF4-FFF2-40B4-BE49-F238E27FC236}">
                <a16:creationId xmlns:a16="http://schemas.microsoft.com/office/drawing/2014/main" id="{964DA5A6-E4A7-BFAA-22DC-429BF9517A9A}"/>
              </a:ext>
            </a:extLst>
          </p:cNvPr>
          <p:cNvSpPr txBox="1"/>
          <p:nvPr/>
        </p:nvSpPr>
        <p:spPr>
          <a:xfrm>
            <a:off x="1605808" y="4108525"/>
            <a:ext cx="8980384" cy="1754326"/>
          </a:xfrm>
          <a:prstGeom prst="rect">
            <a:avLst/>
          </a:prstGeom>
          <a:noFill/>
        </p:spPr>
        <p:txBody>
          <a:bodyPr wrap="square">
            <a:spAutoFit/>
          </a:bodyPr>
          <a:lstStyle/>
          <a:p>
            <a:pPr algn="ctr"/>
            <a:r>
              <a:rPr lang="en-US" sz="3600" spc="600" dirty="0">
                <a:solidFill>
                  <a:schemeClr val="bg1"/>
                </a:solidFill>
                <a:latin typeface="Bebas Neue" panose="020B0606020202050201" pitchFamily="34" charset="0"/>
                <a:cs typeface="Poppins" panose="00000500000000000000" pitchFamily="2" charset="0"/>
              </a:rPr>
              <a:t>Your </a:t>
            </a:r>
            <a:r>
              <a:rPr lang="en-US" sz="3600" spc="600" dirty="0">
                <a:solidFill>
                  <a:srgbClr val="09C718"/>
                </a:solidFill>
                <a:latin typeface="Bebas Neue" panose="020B0606020202050201" pitchFamily="34" charset="0"/>
                <a:cs typeface="Poppins" panose="00000500000000000000" pitchFamily="2" charset="0"/>
              </a:rPr>
              <a:t>Trusted</a:t>
            </a:r>
            <a:r>
              <a:rPr lang="en-US" sz="3600" spc="600" dirty="0">
                <a:solidFill>
                  <a:schemeClr val="bg1"/>
                </a:solidFill>
                <a:latin typeface="Bebas Neue" panose="020B0606020202050201" pitchFamily="34" charset="0"/>
                <a:cs typeface="Poppins" panose="00000500000000000000" pitchFamily="2" charset="0"/>
              </a:rPr>
              <a:t> Partner in Global Trade</a:t>
            </a:r>
          </a:p>
          <a:p>
            <a:pPr algn="ctr"/>
            <a:r>
              <a:rPr lang="en-US" sz="3600" spc="600" dirty="0">
                <a:solidFill>
                  <a:schemeClr val="bg1"/>
                </a:solidFill>
                <a:latin typeface="Bebas Neue" panose="020B0606020202050201" pitchFamily="34" charset="0"/>
                <a:cs typeface="Poppins" panose="00000500000000000000" pitchFamily="2" charset="0"/>
              </a:rPr>
              <a:t>Building the World, </a:t>
            </a:r>
          </a:p>
          <a:p>
            <a:pPr algn="ctr"/>
            <a:r>
              <a:rPr lang="en-US" sz="3600" spc="600" dirty="0">
                <a:solidFill>
                  <a:srgbClr val="09C718"/>
                </a:solidFill>
                <a:latin typeface="Bebas Neue" panose="020B0606020202050201" pitchFamily="34" charset="0"/>
                <a:cs typeface="Poppins" panose="00000500000000000000" pitchFamily="2" charset="0"/>
              </a:rPr>
              <a:t>One Shipment at Time .</a:t>
            </a:r>
          </a:p>
        </p:txBody>
      </p:sp>
      <p:pic>
        <p:nvPicPr>
          <p:cNvPr id="20" name="Picture 19">
            <a:extLst>
              <a:ext uri="{FF2B5EF4-FFF2-40B4-BE49-F238E27FC236}">
                <a16:creationId xmlns:a16="http://schemas.microsoft.com/office/drawing/2014/main" id="{72E36248-CFB2-31C8-D4D7-04CB72BE2955}"/>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4379599" y="2123983"/>
            <a:ext cx="3319594" cy="1827506"/>
          </a:xfrm>
          <a:prstGeom prst="rect">
            <a:avLst/>
          </a:prstGeom>
        </p:spPr>
      </p:pic>
      <p:sp>
        <p:nvSpPr>
          <p:cNvPr id="24" name="TextBox 23">
            <a:extLst>
              <a:ext uri="{FF2B5EF4-FFF2-40B4-BE49-F238E27FC236}">
                <a16:creationId xmlns:a16="http://schemas.microsoft.com/office/drawing/2014/main" id="{A941D446-D716-536E-BC36-C79CE9FA0CE7}"/>
              </a:ext>
            </a:extLst>
          </p:cNvPr>
          <p:cNvSpPr txBox="1"/>
          <p:nvPr/>
        </p:nvSpPr>
        <p:spPr>
          <a:xfrm>
            <a:off x="10468223" y="6232092"/>
            <a:ext cx="1391867"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PAGE | 03</a:t>
            </a:r>
            <a:endParaRPr lang="ru-RU" sz="1200" dirty="0">
              <a:solidFill>
                <a:schemeClr val="bg1"/>
              </a:solidFill>
              <a:cs typeface="Poppins" panose="00000500000000000000" pitchFamily="2" charset="0"/>
            </a:endParaRPr>
          </a:p>
        </p:txBody>
      </p:sp>
      <p:sp>
        <p:nvSpPr>
          <p:cNvPr id="2" name="TextBox 1">
            <a:extLst>
              <a:ext uri="{FF2B5EF4-FFF2-40B4-BE49-F238E27FC236}">
                <a16:creationId xmlns:a16="http://schemas.microsoft.com/office/drawing/2014/main" id="{0C6FCBA2-55AB-1DA4-F406-711DDD652949}"/>
              </a:ext>
            </a:extLst>
          </p:cNvPr>
          <p:cNvSpPr txBox="1"/>
          <p:nvPr/>
        </p:nvSpPr>
        <p:spPr>
          <a:xfrm>
            <a:off x="-5271734" y="2249795"/>
            <a:ext cx="5962706" cy="2123658"/>
          </a:xfrm>
          <a:prstGeom prst="rect">
            <a:avLst/>
          </a:prstGeom>
          <a:noFill/>
        </p:spPr>
        <p:txBody>
          <a:bodyPr wrap="square">
            <a:spAutoFit/>
          </a:bodyPr>
          <a:lstStyle/>
          <a:p>
            <a:r>
              <a:rPr lang="en-US" sz="4400" b="1" dirty="0">
                <a:solidFill>
                  <a:schemeClr val="bg1"/>
                </a:solidFill>
                <a:latin typeface="Poppins" panose="00000500000000000000" pitchFamily="2" charset="0"/>
                <a:cs typeface="Poppins" panose="00000500000000000000" pitchFamily="2" charset="0"/>
              </a:rPr>
              <a:t>ALL-IN-</a:t>
            </a:r>
            <a:r>
              <a:rPr lang="en-US" sz="4400" b="1" dirty="0">
                <a:solidFill>
                  <a:srgbClr val="09C718"/>
                </a:solidFill>
                <a:latin typeface="Poppins" panose="00000500000000000000" pitchFamily="2" charset="0"/>
                <a:cs typeface="Poppins" panose="00000500000000000000" pitchFamily="2" charset="0"/>
              </a:rPr>
              <a:t>ALL</a:t>
            </a:r>
          </a:p>
          <a:p>
            <a:r>
              <a:rPr lang="en-US" sz="4400" b="1" dirty="0">
                <a:solidFill>
                  <a:schemeClr val="bg1"/>
                </a:solidFill>
                <a:latin typeface="Poppins" panose="00000500000000000000" pitchFamily="2" charset="0"/>
                <a:cs typeface="Poppins" panose="00000500000000000000" pitchFamily="2" charset="0"/>
              </a:rPr>
              <a:t>IMPORT EXPORT</a:t>
            </a:r>
          </a:p>
          <a:p>
            <a:r>
              <a:rPr lang="en-US" sz="4400" b="1" dirty="0">
                <a:solidFill>
                  <a:schemeClr val="bg1"/>
                </a:solidFill>
                <a:latin typeface="Poppins" panose="00000500000000000000" pitchFamily="2" charset="0"/>
                <a:cs typeface="Poppins" panose="00000500000000000000" pitchFamily="2" charset="0"/>
              </a:rPr>
              <a:t>COMPANY ?</a:t>
            </a:r>
          </a:p>
        </p:txBody>
      </p:sp>
      <p:sp>
        <p:nvSpPr>
          <p:cNvPr id="7" name="Rectangle 6">
            <a:extLst>
              <a:ext uri="{FF2B5EF4-FFF2-40B4-BE49-F238E27FC236}">
                <a16:creationId xmlns:a16="http://schemas.microsoft.com/office/drawing/2014/main" id="{CD3B59B2-A0F5-F402-31CF-FACB2C9DE599}"/>
              </a:ext>
            </a:extLst>
          </p:cNvPr>
          <p:cNvSpPr/>
          <p:nvPr/>
        </p:nvSpPr>
        <p:spPr>
          <a:xfrm>
            <a:off x="15411329" y="1271227"/>
            <a:ext cx="3078157"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Rectangle 8">
            <a:extLst>
              <a:ext uri="{FF2B5EF4-FFF2-40B4-BE49-F238E27FC236}">
                <a16:creationId xmlns:a16="http://schemas.microsoft.com/office/drawing/2014/main" id="{BB8347B1-5177-E373-778F-6976D7ABB598}"/>
              </a:ext>
            </a:extLst>
          </p:cNvPr>
          <p:cNvSpPr/>
          <p:nvPr/>
        </p:nvSpPr>
        <p:spPr>
          <a:xfrm>
            <a:off x="15411329" y="2450432"/>
            <a:ext cx="3078158"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Rectangle 13">
            <a:extLst>
              <a:ext uri="{FF2B5EF4-FFF2-40B4-BE49-F238E27FC236}">
                <a16:creationId xmlns:a16="http://schemas.microsoft.com/office/drawing/2014/main" id="{2FC27C39-2A94-75C5-1F39-BD3F9EDD6A27}"/>
              </a:ext>
            </a:extLst>
          </p:cNvPr>
          <p:cNvSpPr/>
          <p:nvPr/>
        </p:nvSpPr>
        <p:spPr>
          <a:xfrm>
            <a:off x="15411329" y="3629638"/>
            <a:ext cx="3029360"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a:extLst>
              <a:ext uri="{FF2B5EF4-FFF2-40B4-BE49-F238E27FC236}">
                <a16:creationId xmlns:a16="http://schemas.microsoft.com/office/drawing/2014/main" id="{700F486C-2390-FF78-ABB9-67E1CD36A788}"/>
              </a:ext>
            </a:extLst>
          </p:cNvPr>
          <p:cNvSpPr txBox="1"/>
          <p:nvPr/>
        </p:nvSpPr>
        <p:spPr>
          <a:xfrm>
            <a:off x="14125362" y="1502008"/>
            <a:ext cx="1680883" cy="523220"/>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GLOBAL FACILITATOR</a:t>
            </a:r>
          </a:p>
        </p:txBody>
      </p:sp>
      <p:sp>
        <p:nvSpPr>
          <p:cNvPr id="19" name="TextBox 18">
            <a:extLst>
              <a:ext uri="{FF2B5EF4-FFF2-40B4-BE49-F238E27FC236}">
                <a16:creationId xmlns:a16="http://schemas.microsoft.com/office/drawing/2014/main" id="{BEC021D7-116E-B455-F2BB-39D5EBE865FF}"/>
              </a:ext>
            </a:extLst>
          </p:cNvPr>
          <p:cNvSpPr txBox="1"/>
          <p:nvPr/>
        </p:nvSpPr>
        <p:spPr>
          <a:xfrm>
            <a:off x="14125362" y="2774494"/>
            <a:ext cx="1342389" cy="523220"/>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EXPERTISE LIES</a:t>
            </a:r>
          </a:p>
        </p:txBody>
      </p:sp>
      <p:sp>
        <p:nvSpPr>
          <p:cNvPr id="31" name="TextBox 30">
            <a:extLst>
              <a:ext uri="{FF2B5EF4-FFF2-40B4-BE49-F238E27FC236}">
                <a16:creationId xmlns:a16="http://schemas.microsoft.com/office/drawing/2014/main" id="{57CB2BD9-8EF1-4657-4B28-B0EA955D4B5A}"/>
              </a:ext>
            </a:extLst>
          </p:cNvPr>
          <p:cNvSpPr txBox="1"/>
          <p:nvPr/>
        </p:nvSpPr>
        <p:spPr>
          <a:xfrm>
            <a:off x="14125362" y="3930824"/>
            <a:ext cx="1342389" cy="307777"/>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ENSURES</a:t>
            </a:r>
          </a:p>
        </p:txBody>
      </p:sp>
      <p:sp>
        <p:nvSpPr>
          <p:cNvPr id="44" name="TextBox 43">
            <a:extLst>
              <a:ext uri="{FF2B5EF4-FFF2-40B4-BE49-F238E27FC236}">
                <a16:creationId xmlns:a16="http://schemas.microsoft.com/office/drawing/2014/main" id="{6D4A1BED-D1DE-ACB5-7CC2-A95D213F9CFB}"/>
              </a:ext>
            </a:extLst>
          </p:cNvPr>
          <p:cNvSpPr txBox="1"/>
          <p:nvPr/>
        </p:nvSpPr>
        <p:spPr>
          <a:xfrm>
            <a:off x="13040576" y="4877427"/>
            <a:ext cx="5574939" cy="307777"/>
          </a:xfrm>
          <a:prstGeom prst="rect">
            <a:avLst/>
          </a:prstGeom>
          <a:noFill/>
        </p:spPr>
        <p:txBody>
          <a:bodyPr wrap="square">
            <a:spAutoFit/>
          </a:bodyPr>
          <a:lstStyle/>
          <a:p>
            <a:pPr algn="ctr"/>
            <a:r>
              <a:rPr lang="en-US" sz="1400" b="1" spc="300" dirty="0">
                <a:solidFill>
                  <a:schemeClr val="bg1"/>
                </a:solidFill>
                <a:latin typeface="TachyonW00-Regular" panose="02000000000000000000" pitchFamily="2" charset="0"/>
                <a:cs typeface="Poppins" panose="00000500000000000000" pitchFamily="2" charset="0"/>
              </a:rPr>
              <a:t>EXCELLENCE OF EXECUTION !</a:t>
            </a:r>
          </a:p>
        </p:txBody>
      </p:sp>
      <p:sp>
        <p:nvSpPr>
          <p:cNvPr id="46" name="TextBox 45">
            <a:extLst>
              <a:ext uri="{FF2B5EF4-FFF2-40B4-BE49-F238E27FC236}">
                <a16:creationId xmlns:a16="http://schemas.microsoft.com/office/drawing/2014/main" id="{8B098637-3582-AE55-B1CC-C6883458B025}"/>
              </a:ext>
            </a:extLst>
          </p:cNvPr>
          <p:cNvSpPr txBox="1"/>
          <p:nvPr/>
        </p:nvSpPr>
        <p:spPr>
          <a:xfrm>
            <a:off x="15725209" y="1391179"/>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48" name="TextBox 47">
            <a:extLst>
              <a:ext uri="{FF2B5EF4-FFF2-40B4-BE49-F238E27FC236}">
                <a16:creationId xmlns:a16="http://schemas.microsoft.com/office/drawing/2014/main" id="{D7F3899D-95C7-4FEF-70EA-96EC9F480AFA}"/>
              </a:ext>
            </a:extLst>
          </p:cNvPr>
          <p:cNvSpPr txBox="1"/>
          <p:nvPr/>
        </p:nvSpPr>
        <p:spPr>
          <a:xfrm>
            <a:off x="15758077" y="2568374"/>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49" name="TextBox 48">
            <a:extLst>
              <a:ext uri="{FF2B5EF4-FFF2-40B4-BE49-F238E27FC236}">
                <a16:creationId xmlns:a16="http://schemas.microsoft.com/office/drawing/2014/main" id="{8196E45C-35F0-7B24-085E-AA33BD36AF20}"/>
              </a:ext>
            </a:extLst>
          </p:cNvPr>
          <p:cNvSpPr txBox="1"/>
          <p:nvPr/>
        </p:nvSpPr>
        <p:spPr>
          <a:xfrm>
            <a:off x="15725209" y="3736974"/>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50" name="Oval 49">
            <a:extLst>
              <a:ext uri="{FF2B5EF4-FFF2-40B4-BE49-F238E27FC236}">
                <a16:creationId xmlns:a16="http://schemas.microsoft.com/office/drawing/2014/main" id="{9694723A-3C1D-EB92-3ABB-52D5A7070C0A}"/>
              </a:ext>
            </a:extLst>
          </p:cNvPr>
          <p:cNvSpPr/>
          <p:nvPr/>
        </p:nvSpPr>
        <p:spPr>
          <a:xfrm>
            <a:off x="13369046" y="1502008"/>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Oval 50">
            <a:extLst>
              <a:ext uri="{FF2B5EF4-FFF2-40B4-BE49-F238E27FC236}">
                <a16:creationId xmlns:a16="http://schemas.microsoft.com/office/drawing/2014/main" id="{54A75F03-47E2-AA7D-4DF2-17FDE7BFA4A4}"/>
              </a:ext>
            </a:extLst>
          </p:cNvPr>
          <p:cNvSpPr/>
          <p:nvPr/>
        </p:nvSpPr>
        <p:spPr>
          <a:xfrm>
            <a:off x="13369046" y="2676096"/>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Oval 51">
            <a:extLst>
              <a:ext uri="{FF2B5EF4-FFF2-40B4-BE49-F238E27FC236}">
                <a16:creationId xmlns:a16="http://schemas.microsoft.com/office/drawing/2014/main" id="{8F799059-549E-252A-AB61-FE7C824F49B6}"/>
              </a:ext>
            </a:extLst>
          </p:cNvPr>
          <p:cNvSpPr/>
          <p:nvPr/>
        </p:nvSpPr>
        <p:spPr>
          <a:xfrm>
            <a:off x="13369046" y="3823102"/>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Rectangle 52">
            <a:extLst>
              <a:ext uri="{FF2B5EF4-FFF2-40B4-BE49-F238E27FC236}">
                <a16:creationId xmlns:a16="http://schemas.microsoft.com/office/drawing/2014/main" id="{23ED982A-4266-346E-CB11-C1B7D688A194}"/>
              </a:ext>
            </a:extLst>
          </p:cNvPr>
          <p:cNvSpPr/>
          <p:nvPr/>
        </p:nvSpPr>
        <p:spPr>
          <a:xfrm>
            <a:off x="15527437" y="1391179"/>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Rectangle 53">
            <a:extLst>
              <a:ext uri="{FF2B5EF4-FFF2-40B4-BE49-F238E27FC236}">
                <a16:creationId xmlns:a16="http://schemas.microsoft.com/office/drawing/2014/main" id="{9CCB1038-A23D-0ADA-A239-10ED76FD3C2F}"/>
              </a:ext>
            </a:extLst>
          </p:cNvPr>
          <p:cNvSpPr/>
          <p:nvPr/>
        </p:nvSpPr>
        <p:spPr>
          <a:xfrm>
            <a:off x="15527437" y="2610262"/>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Rectangle 54">
            <a:extLst>
              <a:ext uri="{FF2B5EF4-FFF2-40B4-BE49-F238E27FC236}">
                <a16:creationId xmlns:a16="http://schemas.microsoft.com/office/drawing/2014/main" id="{6A34EE5D-3053-4EAC-9C44-C97EB6405DAC}"/>
              </a:ext>
            </a:extLst>
          </p:cNvPr>
          <p:cNvSpPr/>
          <p:nvPr/>
        </p:nvSpPr>
        <p:spPr>
          <a:xfrm>
            <a:off x="15527437" y="3734750"/>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Rectangle: Rounded Corners 55">
            <a:extLst>
              <a:ext uri="{FF2B5EF4-FFF2-40B4-BE49-F238E27FC236}">
                <a16:creationId xmlns:a16="http://schemas.microsoft.com/office/drawing/2014/main" id="{96478890-F914-78E0-D8DB-DD1DF4CD65D3}"/>
              </a:ext>
            </a:extLst>
          </p:cNvPr>
          <p:cNvSpPr/>
          <p:nvPr/>
        </p:nvSpPr>
        <p:spPr>
          <a:xfrm>
            <a:off x="13552506" y="2859329"/>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Rectangle: Rounded Corners 56">
            <a:extLst>
              <a:ext uri="{FF2B5EF4-FFF2-40B4-BE49-F238E27FC236}">
                <a16:creationId xmlns:a16="http://schemas.microsoft.com/office/drawing/2014/main" id="{0ED43CE8-D77C-618E-1A18-E41BF4B0F3A5}"/>
              </a:ext>
            </a:extLst>
          </p:cNvPr>
          <p:cNvSpPr/>
          <p:nvPr/>
        </p:nvSpPr>
        <p:spPr>
          <a:xfrm>
            <a:off x="13636962" y="2859328"/>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Rectangle: Rounded Corners 57">
            <a:extLst>
              <a:ext uri="{FF2B5EF4-FFF2-40B4-BE49-F238E27FC236}">
                <a16:creationId xmlns:a16="http://schemas.microsoft.com/office/drawing/2014/main" id="{6414237E-D8BF-52E0-B2AA-784E733FC29C}"/>
              </a:ext>
            </a:extLst>
          </p:cNvPr>
          <p:cNvSpPr/>
          <p:nvPr/>
        </p:nvSpPr>
        <p:spPr>
          <a:xfrm>
            <a:off x="13547903" y="2957727"/>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Rectangle: Rounded Corners 58">
            <a:extLst>
              <a:ext uri="{FF2B5EF4-FFF2-40B4-BE49-F238E27FC236}">
                <a16:creationId xmlns:a16="http://schemas.microsoft.com/office/drawing/2014/main" id="{70505615-E51A-6591-9BE7-FF45C4241E22}"/>
              </a:ext>
            </a:extLst>
          </p:cNvPr>
          <p:cNvSpPr/>
          <p:nvPr/>
        </p:nvSpPr>
        <p:spPr>
          <a:xfrm>
            <a:off x="13636962" y="2957727"/>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Rectangle: Rounded Corners 59">
            <a:extLst>
              <a:ext uri="{FF2B5EF4-FFF2-40B4-BE49-F238E27FC236}">
                <a16:creationId xmlns:a16="http://schemas.microsoft.com/office/drawing/2014/main" id="{154D6341-580D-08B5-AA9A-BE1D760CD57D}"/>
              </a:ext>
            </a:extLst>
          </p:cNvPr>
          <p:cNvSpPr/>
          <p:nvPr/>
        </p:nvSpPr>
        <p:spPr>
          <a:xfrm>
            <a:off x="13546200" y="4018182"/>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Rectangle: Rounded Corners 60">
            <a:extLst>
              <a:ext uri="{FF2B5EF4-FFF2-40B4-BE49-F238E27FC236}">
                <a16:creationId xmlns:a16="http://schemas.microsoft.com/office/drawing/2014/main" id="{0343FEEC-F006-6EE0-E7E3-7D429597E6A4}"/>
              </a:ext>
            </a:extLst>
          </p:cNvPr>
          <p:cNvSpPr/>
          <p:nvPr/>
        </p:nvSpPr>
        <p:spPr>
          <a:xfrm>
            <a:off x="13630656" y="4018181"/>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Rectangle: Rounded Corners 61">
            <a:extLst>
              <a:ext uri="{FF2B5EF4-FFF2-40B4-BE49-F238E27FC236}">
                <a16:creationId xmlns:a16="http://schemas.microsoft.com/office/drawing/2014/main" id="{277D1D69-36F5-C75C-1724-66FCBC8EEC1A}"/>
              </a:ext>
            </a:extLst>
          </p:cNvPr>
          <p:cNvSpPr/>
          <p:nvPr/>
        </p:nvSpPr>
        <p:spPr>
          <a:xfrm>
            <a:off x="13541597" y="4116580"/>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Rectangle: Rounded Corners 62">
            <a:extLst>
              <a:ext uri="{FF2B5EF4-FFF2-40B4-BE49-F238E27FC236}">
                <a16:creationId xmlns:a16="http://schemas.microsoft.com/office/drawing/2014/main" id="{F0A7ECA8-B2C7-4F0E-13B3-C5E484D63270}"/>
              </a:ext>
            </a:extLst>
          </p:cNvPr>
          <p:cNvSpPr/>
          <p:nvPr/>
        </p:nvSpPr>
        <p:spPr>
          <a:xfrm>
            <a:off x="13630656" y="4116580"/>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Rectangle: Rounded Corners 63">
            <a:extLst>
              <a:ext uri="{FF2B5EF4-FFF2-40B4-BE49-F238E27FC236}">
                <a16:creationId xmlns:a16="http://schemas.microsoft.com/office/drawing/2014/main" id="{771C984D-6044-D96E-DA32-9DE2B9CE1A74}"/>
              </a:ext>
            </a:extLst>
          </p:cNvPr>
          <p:cNvSpPr/>
          <p:nvPr/>
        </p:nvSpPr>
        <p:spPr>
          <a:xfrm>
            <a:off x="13552506" y="1672796"/>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Rectangle: Rounded Corners 64">
            <a:extLst>
              <a:ext uri="{FF2B5EF4-FFF2-40B4-BE49-F238E27FC236}">
                <a16:creationId xmlns:a16="http://schemas.microsoft.com/office/drawing/2014/main" id="{3C69C014-660A-67D5-A539-EF4FAED2E1CB}"/>
              </a:ext>
            </a:extLst>
          </p:cNvPr>
          <p:cNvSpPr/>
          <p:nvPr/>
        </p:nvSpPr>
        <p:spPr>
          <a:xfrm>
            <a:off x="13636962" y="1672795"/>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Rectangle: Rounded Corners 65">
            <a:extLst>
              <a:ext uri="{FF2B5EF4-FFF2-40B4-BE49-F238E27FC236}">
                <a16:creationId xmlns:a16="http://schemas.microsoft.com/office/drawing/2014/main" id="{A8AF0C59-A793-2332-74FF-5C515C4B9986}"/>
              </a:ext>
            </a:extLst>
          </p:cNvPr>
          <p:cNvSpPr/>
          <p:nvPr/>
        </p:nvSpPr>
        <p:spPr>
          <a:xfrm>
            <a:off x="13547903" y="1771194"/>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Rectangle: Rounded Corners 66">
            <a:extLst>
              <a:ext uri="{FF2B5EF4-FFF2-40B4-BE49-F238E27FC236}">
                <a16:creationId xmlns:a16="http://schemas.microsoft.com/office/drawing/2014/main" id="{60EEC598-68FE-CE39-ADFB-8F39F9928647}"/>
              </a:ext>
            </a:extLst>
          </p:cNvPr>
          <p:cNvSpPr/>
          <p:nvPr/>
        </p:nvSpPr>
        <p:spPr>
          <a:xfrm>
            <a:off x="13636962" y="1771194"/>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TextBox 67">
            <a:extLst>
              <a:ext uri="{FF2B5EF4-FFF2-40B4-BE49-F238E27FC236}">
                <a16:creationId xmlns:a16="http://schemas.microsoft.com/office/drawing/2014/main" id="{DF26C5B9-D7E3-1440-9365-DDA341462496}"/>
              </a:ext>
            </a:extLst>
          </p:cNvPr>
          <p:cNvSpPr txBox="1"/>
          <p:nvPr/>
        </p:nvSpPr>
        <p:spPr>
          <a:xfrm>
            <a:off x="2326918" y="-5207008"/>
            <a:ext cx="7605470" cy="1754326"/>
          </a:xfrm>
          <a:prstGeom prst="rect">
            <a:avLst/>
          </a:prstGeom>
          <a:noFill/>
        </p:spPr>
        <p:txBody>
          <a:bodyPr wrap="square">
            <a:spAutoFit/>
          </a:bodyPr>
          <a:lstStyle/>
          <a:p>
            <a:pPr algn="ctr"/>
            <a:r>
              <a:rPr lang="en-US" sz="3600" spc="600" dirty="0">
                <a:solidFill>
                  <a:schemeClr val="bg1"/>
                </a:solidFill>
                <a:latin typeface="Bebas Neue" panose="020B0606020202050201" pitchFamily="34" charset="0"/>
                <a:cs typeface="Poppins" panose="00000500000000000000" pitchFamily="2" charset="0"/>
              </a:rPr>
              <a:t>Unveiling Our Diverse Product Portfolio</a:t>
            </a:r>
          </a:p>
          <a:p>
            <a:pPr algn="ctr"/>
            <a:endParaRPr lang="en-US" sz="3600" spc="600" dirty="0">
              <a:solidFill>
                <a:srgbClr val="09C718"/>
              </a:solidFill>
              <a:latin typeface="Bebas Neue" panose="020B0606020202050201" pitchFamily="34" charset="0"/>
              <a:cs typeface="Poppins" panose="00000500000000000000" pitchFamily="2" charset="0"/>
            </a:endParaRPr>
          </a:p>
        </p:txBody>
      </p:sp>
      <p:sp>
        <p:nvSpPr>
          <p:cNvPr id="69" name="TextBox 68">
            <a:extLst>
              <a:ext uri="{FF2B5EF4-FFF2-40B4-BE49-F238E27FC236}">
                <a16:creationId xmlns:a16="http://schemas.microsoft.com/office/drawing/2014/main" id="{C81D7A97-A412-191B-9C83-8F07147CCE69}"/>
              </a:ext>
            </a:extLst>
          </p:cNvPr>
          <p:cNvSpPr txBox="1"/>
          <p:nvPr/>
        </p:nvSpPr>
        <p:spPr>
          <a:xfrm>
            <a:off x="16879499" y="4268755"/>
            <a:ext cx="1342389" cy="307777"/>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ETHIOPIA</a:t>
            </a:r>
          </a:p>
        </p:txBody>
      </p:sp>
      <p:sp>
        <p:nvSpPr>
          <p:cNvPr id="70" name="TextBox 69">
            <a:extLst>
              <a:ext uri="{FF2B5EF4-FFF2-40B4-BE49-F238E27FC236}">
                <a16:creationId xmlns:a16="http://schemas.microsoft.com/office/drawing/2014/main" id="{22D7B0F9-B2E5-64CD-C5D8-EFCA151B0FA5}"/>
              </a:ext>
            </a:extLst>
          </p:cNvPr>
          <p:cNvSpPr txBox="1"/>
          <p:nvPr/>
        </p:nvSpPr>
        <p:spPr>
          <a:xfrm>
            <a:off x="3668976" y="8408957"/>
            <a:ext cx="5574939" cy="307777"/>
          </a:xfrm>
          <a:prstGeom prst="rect">
            <a:avLst/>
          </a:prstGeom>
          <a:noFill/>
        </p:spPr>
        <p:txBody>
          <a:bodyPr wrap="square">
            <a:spAutoFit/>
          </a:bodyPr>
          <a:lstStyle/>
          <a:p>
            <a:pPr algn="ctr"/>
            <a:r>
              <a:rPr lang="en-US" sz="1400" b="1" spc="300" dirty="0">
                <a:solidFill>
                  <a:schemeClr val="bg1"/>
                </a:solidFill>
                <a:latin typeface="TachyonW00-Regular" panose="02000000000000000000" pitchFamily="2" charset="0"/>
                <a:cs typeface="Poppins" panose="00000500000000000000" pitchFamily="2" charset="0"/>
              </a:rPr>
              <a:t>EXCELLENCE OF EXECUTION !</a:t>
            </a:r>
          </a:p>
        </p:txBody>
      </p:sp>
      <p:pic>
        <p:nvPicPr>
          <p:cNvPr id="71" name="Picture 70">
            <a:extLst>
              <a:ext uri="{FF2B5EF4-FFF2-40B4-BE49-F238E27FC236}">
                <a16:creationId xmlns:a16="http://schemas.microsoft.com/office/drawing/2014/main" id="{06E00ACD-4381-B9AD-B43D-B9950EA7D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78425" y="3347972"/>
            <a:ext cx="2430770" cy="2050962"/>
          </a:xfrm>
          <a:prstGeom prst="rect">
            <a:avLst/>
          </a:prstGeom>
        </p:spPr>
      </p:pic>
      <p:pic>
        <p:nvPicPr>
          <p:cNvPr id="72" name="Picture 71">
            <a:extLst>
              <a:ext uri="{FF2B5EF4-FFF2-40B4-BE49-F238E27FC236}">
                <a16:creationId xmlns:a16="http://schemas.microsoft.com/office/drawing/2014/main" id="{993B635D-2DDA-FA15-E453-190420130047}"/>
              </a:ext>
            </a:extLst>
          </p:cNvPr>
          <p:cNvPicPr>
            <a:picLocks noChangeAspect="1"/>
          </p:cNvPicPr>
          <p:nvPr/>
        </p:nvPicPr>
        <p:blipFill rotWithShape="1">
          <a:blip r:embed="rId9">
            <a:lum bright="70000" contrast="-70000"/>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4607" t="3863"/>
          <a:stretch/>
        </p:blipFill>
        <p:spPr>
          <a:xfrm>
            <a:off x="16173913" y="2598406"/>
            <a:ext cx="1971925" cy="1491334"/>
          </a:xfrm>
          <a:prstGeom prst="rect">
            <a:avLst/>
          </a:prstGeom>
        </p:spPr>
      </p:pic>
    </p:spTree>
    <p:extLst>
      <p:ext uri="{BB962C8B-B14F-4D97-AF65-F5344CB8AC3E}">
        <p14:creationId xmlns:p14="http://schemas.microsoft.com/office/powerpoint/2010/main" val="1381450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 name="Circle: Hollow 55">
            <a:extLst>
              <a:ext uri="{FF2B5EF4-FFF2-40B4-BE49-F238E27FC236}">
                <a16:creationId xmlns:a16="http://schemas.microsoft.com/office/drawing/2014/main" id="{F69002D2-41CF-F9BE-B226-B7C97198FD48}"/>
              </a:ext>
            </a:extLst>
          </p:cNvPr>
          <p:cNvSpPr/>
          <p:nvPr/>
        </p:nvSpPr>
        <p:spPr>
          <a:xfrm rot="15836026">
            <a:off x="4818330" y="2330129"/>
            <a:ext cx="2579350" cy="2579350"/>
          </a:xfrm>
          <a:prstGeom prst="donut">
            <a:avLst>
              <a:gd name="adj" fmla="val 12137"/>
            </a:avLst>
          </a:prstGeom>
          <a:gradFill>
            <a:gsLst>
              <a:gs pos="0">
                <a:srgbClr val="001903"/>
              </a:gs>
              <a:gs pos="100000">
                <a:srgbClr val="09C718"/>
              </a:gs>
            </a:gsLst>
            <a:lin ang="5400000" scaled="1"/>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52" name="Block Arc 51">
            <a:extLst>
              <a:ext uri="{FF2B5EF4-FFF2-40B4-BE49-F238E27FC236}">
                <a16:creationId xmlns:a16="http://schemas.microsoft.com/office/drawing/2014/main" id="{43E48A3B-12A1-D409-0669-A97B9C46FAF1}"/>
              </a:ext>
            </a:extLst>
          </p:cNvPr>
          <p:cNvSpPr/>
          <p:nvPr/>
        </p:nvSpPr>
        <p:spPr>
          <a:xfrm rot="15266963">
            <a:off x="4990650" y="2564939"/>
            <a:ext cx="2248154" cy="2109731"/>
          </a:xfrm>
          <a:prstGeom prst="blockArc">
            <a:avLst>
              <a:gd name="adj1" fmla="val 10800000"/>
              <a:gd name="adj2" fmla="val 16155586"/>
              <a:gd name="adj3" fmla="val 12955"/>
            </a:avLst>
          </a:prstGeom>
          <a:solidFill>
            <a:srgbClr val="09C71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53" name="Block Arc 52">
            <a:extLst>
              <a:ext uri="{FF2B5EF4-FFF2-40B4-BE49-F238E27FC236}">
                <a16:creationId xmlns:a16="http://schemas.microsoft.com/office/drawing/2014/main" id="{2C156829-96E5-1D30-25AB-165B45CE4A2F}"/>
              </a:ext>
            </a:extLst>
          </p:cNvPr>
          <p:cNvSpPr/>
          <p:nvPr/>
        </p:nvSpPr>
        <p:spPr>
          <a:xfrm rot="20666963">
            <a:off x="5060388" y="2646457"/>
            <a:ext cx="2248155" cy="2172645"/>
          </a:xfrm>
          <a:prstGeom prst="blockArc">
            <a:avLst>
              <a:gd name="adj1" fmla="val 10614357"/>
              <a:gd name="adj2" fmla="val 16155586"/>
              <a:gd name="adj3" fmla="val 12955"/>
            </a:avLst>
          </a:prstGeom>
          <a:solidFill>
            <a:srgbClr val="09C71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54" name="Block Arc 53">
            <a:extLst>
              <a:ext uri="{FF2B5EF4-FFF2-40B4-BE49-F238E27FC236}">
                <a16:creationId xmlns:a16="http://schemas.microsoft.com/office/drawing/2014/main" id="{18E8C29B-DC2D-CB55-894A-50A9BAA87AF6}"/>
              </a:ext>
            </a:extLst>
          </p:cNvPr>
          <p:cNvSpPr/>
          <p:nvPr/>
        </p:nvSpPr>
        <p:spPr>
          <a:xfrm rot="4466963">
            <a:off x="4990649" y="2667159"/>
            <a:ext cx="2248154" cy="2172644"/>
          </a:xfrm>
          <a:prstGeom prst="blockArc">
            <a:avLst>
              <a:gd name="adj1" fmla="val 10614357"/>
              <a:gd name="adj2" fmla="val 16155586"/>
              <a:gd name="adj3" fmla="val 12955"/>
            </a:avLst>
          </a:prstGeom>
          <a:solidFill>
            <a:srgbClr val="09C71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55" name="Block Arc 54">
            <a:extLst>
              <a:ext uri="{FF2B5EF4-FFF2-40B4-BE49-F238E27FC236}">
                <a16:creationId xmlns:a16="http://schemas.microsoft.com/office/drawing/2014/main" id="{C12D465D-E392-A120-6813-4988B5FF3C74}"/>
              </a:ext>
            </a:extLst>
          </p:cNvPr>
          <p:cNvSpPr/>
          <p:nvPr/>
        </p:nvSpPr>
        <p:spPr>
          <a:xfrm rot="10034055">
            <a:off x="4920769" y="2614868"/>
            <a:ext cx="2273491" cy="2172644"/>
          </a:xfrm>
          <a:prstGeom prst="blockArc">
            <a:avLst>
              <a:gd name="adj1" fmla="val 10417255"/>
              <a:gd name="adj2" fmla="val 16155586"/>
              <a:gd name="adj3" fmla="val 12955"/>
            </a:avLst>
          </a:prstGeom>
          <a:solidFill>
            <a:srgbClr val="09C71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4" name="Picture 3">
            <a:extLst>
              <a:ext uri="{FF2B5EF4-FFF2-40B4-BE49-F238E27FC236}">
                <a16:creationId xmlns:a16="http://schemas.microsoft.com/office/drawing/2014/main" id="{B17364B4-F5A4-F474-AC77-6B5A3DECE15F}"/>
              </a:ext>
            </a:extLst>
          </p:cNvPr>
          <p:cNvPicPr>
            <a:picLocks noChangeAspect="1"/>
          </p:cNvPicPr>
          <p:nvPr/>
        </p:nvPicPr>
        <p:blipFill rotWithShape="1">
          <a:blip r:embed="rId2"/>
          <a:srcRect l="51330" b="674"/>
          <a:stretch/>
        </p:blipFill>
        <p:spPr>
          <a:xfrm>
            <a:off x="2616" y="1765390"/>
            <a:ext cx="3189722" cy="6146267"/>
          </a:xfrm>
          <a:prstGeom prst="rect">
            <a:avLst/>
          </a:prstGeom>
        </p:spPr>
      </p:pic>
      <p:pic>
        <p:nvPicPr>
          <p:cNvPr id="5" name="Picture 4">
            <a:extLst>
              <a:ext uri="{FF2B5EF4-FFF2-40B4-BE49-F238E27FC236}">
                <a16:creationId xmlns:a16="http://schemas.microsoft.com/office/drawing/2014/main" id="{6F74D429-048C-E90B-D58C-0ABCD53E5954}"/>
              </a:ext>
            </a:extLst>
          </p:cNvPr>
          <p:cNvPicPr>
            <a:picLocks noChangeAspect="1"/>
          </p:cNvPicPr>
          <p:nvPr/>
        </p:nvPicPr>
        <p:blipFill rotWithShape="1">
          <a:blip r:embed="rId2"/>
          <a:srcRect l="56892" t="1174" b="674"/>
          <a:stretch/>
        </p:blipFill>
        <p:spPr>
          <a:xfrm flipH="1">
            <a:off x="9830050" y="2560160"/>
            <a:ext cx="2361950" cy="5077844"/>
          </a:xfrm>
          <a:prstGeom prst="rect">
            <a:avLst/>
          </a:prstGeom>
        </p:spPr>
      </p:pic>
      <p:pic>
        <p:nvPicPr>
          <p:cNvPr id="8" name="Picture 7">
            <a:extLst>
              <a:ext uri="{FF2B5EF4-FFF2-40B4-BE49-F238E27FC236}">
                <a16:creationId xmlns:a16="http://schemas.microsoft.com/office/drawing/2014/main" id="{97A99168-1FD4-B21A-8351-B16AEB4A4862}"/>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45131" y="238491"/>
            <a:ext cx="420289" cy="483404"/>
          </a:xfrm>
          <a:prstGeom prst="rect">
            <a:avLst/>
          </a:prstGeom>
        </p:spPr>
      </p:pic>
      <p:pic>
        <p:nvPicPr>
          <p:cNvPr id="10" name="Picture 9">
            <a:extLst>
              <a:ext uri="{FF2B5EF4-FFF2-40B4-BE49-F238E27FC236}">
                <a16:creationId xmlns:a16="http://schemas.microsoft.com/office/drawing/2014/main" id="{8441E051-7C75-8ACC-81B4-7A0CC7AE8819}"/>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04342" y="172017"/>
            <a:ext cx="730491" cy="616352"/>
          </a:xfrm>
          <a:prstGeom prst="rect">
            <a:avLst/>
          </a:prstGeom>
        </p:spPr>
      </p:pic>
      <p:sp>
        <p:nvSpPr>
          <p:cNvPr id="45" name="TextBox 44">
            <a:extLst>
              <a:ext uri="{FF2B5EF4-FFF2-40B4-BE49-F238E27FC236}">
                <a16:creationId xmlns:a16="http://schemas.microsoft.com/office/drawing/2014/main" id="{FFD6E378-84A8-339E-CB58-BC8B777CC7BB}"/>
              </a:ext>
            </a:extLst>
          </p:cNvPr>
          <p:cNvSpPr txBox="1"/>
          <p:nvPr/>
        </p:nvSpPr>
        <p:spPr>
          <a:xfrm>
            <a:off x="9464555" y="291041"/>
            <a:ext cx="2817219"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sp>
        <p:nvSpPr>
          <p:cNvPr id="47" name="TextBox 46">
            <a:extLst>
              <a:ext uri="{FF2B5EF4-FFF2-40B4-BE49-F238E27FC236}">
                <a16:creationId xmlns:a16="http://schemas.microsoft.com/office/drawing/2014/main" id="{5995DCF7-5D42-9A72-D638-BF9D3C2BA7D2}"/>
              </a:ext>
            </a:extLst>
          </p:cNvPr>
          <p:cNvSpPr txBox="1"/>
          <p:nvPr/>
        </p:nvSpPr>
        <p:spPr>
          <a:xfrm rot="5400000">
            <a:off x="9936787" y="3666316"/>
            <a:ext cx="4123605" cy="276999"/>
          </a:xfrm>
          <a:prstGeom prst="rect">
            <a:avLst/>
          </a:prstGeom>
          <a:noFill/>
        </p:spPr>
        <p:txBody>
          <a:bodyPr wrap="square">
            <a:spAutoFit/>
          </a:bodyPr>
          <a:lstStyle/>
          <a:p>
            <a:r>
              <a:rPr lang="en-US" sz="1200" b="0" i="0" dirty="0">
                <a:solidFill>
                  <a:schemeClr val="bg1">
                    <a:alpha val="16000"/>
                  </a:schemeClr>
                </a:solidFill>
                <a:effectLst/>
                <a:latin typeface="Poppins" panose="00000500000000000000" pitchFamily="2" charset="0"/>
                <a:cs typeface="Poppins" panose="00000500000000000000" pitchFamily="2" charset="0"/>
              </a:rPr>
              <a:t>© 2024 All in All Group. All rights reserved.</a:t>
            </a:r>
            <a:endParaRPr lang="ru-RU" sz="1200" dirty="0">
              <a:solidFill>
                <a:schemeClr val="bg1">
                  <a:alpha val="16000"/>
                </a:schemeClr>
              </a:solidFill>
              <a:cs typeface="Poppins" panose="00000500000000000000" pitchFamily="2" charset="0"/>
            </a:endParaRPr>
          </a:p>
        </p:txBody>
      </p:sp>
      <p:sp>
        <p:nvSpPr>
          <p:cNvPr id="3" name="TextBox 2">
            <a:extLst>
              <a:ext uri="{FF2B5EF4-FFF2-40B4-BE49-F238E27FC236}">
                <a16:creationId xmlns:a16="http://schemas.microsoft.com/office/drawing/2014/main" id="{964DA5A6-E4A7-BFAA-22DC-429BF9517A9A}"/>
              </a:ext>
            </a:extLst>
          </p:cNvPr>
          <p:cNvSpPr txBox="1"/>
          <p:nvPr/>
        </p:nvSpPr>
        <p:spPr>
          <a:xfrm>
            <a:off x="2326918" y="985279"/>
            <a:ext cx="7605470" cy="1754326"/>
          </a:xfrm>
          <a:prstGeom prst="rect">
            <a:avLst/>
          </a:prstGeom>
          <a:noFill/>
        </p:spPr>
        <p:txBody>
          <a:bodyPr wrap="square">
            <a:spAutoFit/>
          </a:bodyPr>
          <a:lstStyle/>
          <a:p>
            <a:pPr algn="ctr"/>
            <a:r>
              <a:rPr lang="en-US" sz="3600" spc="600" dirty="0">
                <a:solidFill>
                  <a:schemeClr val="bg1"/>
                </a:solidFill>
                <a:latin typeface="Bebas Neue" panose="020B0606020202050201" pitchFamily="34" charset="0"/>
                <a:cs typeface="Poppins" panose="00000500000000000000" pitchFamily="2" charset="0"/>
              </a:rPr>
              <a:t>Unveiling Our Diverse Product Portfolio</a:t>
            </a:r>
          </a:p>
          <a:p>
            <a:pPr algn="ctr"/>
            <a:endParaRPr lang="en-US" sz="3600" spc="600" dirty="0">
              <a:solidFill>
                <a:srgbClr val="09C718"/>
              </a:solidFill>
              <a:latin typeface="Bebas Neue" panose="020B0606020202050201" pitchFamily="34" charset="0"/>
              <a:cs typeface="Poppins" panose="00000500000000000000" pitchFamily="2" charset="0"/>
            </a:endParaRPr>
          </a:p>
        </p:txBody>
      </p:sp>
      <p:sp>
        <p:nvSpPr>
          <p:cNvPr id="7" name="TextBox 6">
            <a:extLst>
              <a:ext uri="{FF2B5EF4-FFF2-40B4-BE49-F238E27FC236}">
                <a16:creationId xmlns:a16="http://schemas.microsoft.com/office/drawing/2014/main" id="{9AF20DDE-CCBB-7736-4380-614896685FDC}"/>
              </a:ext>
            </a:extLst>
          </p:cNvPr>
          <p:cNvSpPr txBox="1"/>
          <p:nvPr/>
        </p:nvSpPr>
        <p:spPr>
          <a:xfrm>
            <a:off x="8865829" y="4457233"/>
            <a:ext cx="1342389" cy="307777"/>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ETHIOPIA</a:t>
            </a:r>
          </a:p>
        </p:txBody>
      </p:sp>
      <p:sp>
        <p:nvSpPr>
          <p:cNvPr id="9" name="TextBox 8">
            <a:extLst>
              <a:ext uri="{FF2B5EF4-FFF2-40B4-BE49-F238E27FC236}">
                <a16:creationId xmlns:a16="http://schemas.microsoft.com/office/drawing/2014/main" id="{7AB374C8-C86A-FC11-521D-AA7569854324}"/>
              </a:ext>
            </a:extLst>
          </p:cNvPr>
          <p:cNvSpPr txBox="1"/>
          <p:nvPr/>
        </p:nvSpPr>
        <p:spPr>
          <a:xfrm>
            <a:off x="3317284" y="5386906"/>
            <a:ext cx="5574939" cy="307777"/>
          </a:xfrm>
          <a:prstGeom prst="rect">
            <a:avLst/>
          </a:prstGeom>
          <a:noFill/>
        </p:spPr>
        <p:txBody>
          <a:bodyPr wrap="square">
            <a:spAutoFit/>
          </a:bodyPr>
          <a:lstStyle/>
          <a:p>
            <a:pPr algn="ctr"/>
            <a:r>
              <a:rPr lang="en-US" sz="1400" b="1" spc="300" dirty="0">
                <a:solidFill>
                  <a:schemeClr val="bg1"/>
                </a:solidFill>
                <a:latin typeface="TachyonW00-Regular" panose="02000000000000000000" pitchFamily="2" charset="0"/>
                <a:cs typeface="Poppins" panose="00000500000000000000" pitchFamily="2" charset="0"/>
              </a:rPr>
              <a:t>EXCELLENCE OF EXECUTION !</a:t>
            </a:r>
          </a:p>
        </p:txBody>
      </p:sp>
      <p:sp>
        <p:nvSpPr>
          <p:cNvPr id="14" name="Oval 13">
            <a:extLst>
              <a:ext uri="{FF2B5EF4-FFF2-40B4-BE49-F238E27FC236}">
                <a16:creationId xmlns:a16="http://schemas.microsoft.com/office/drawing/2014/main" id="{AC83B101-F43A-25DC-C193-A560F6DAE515}"/>
              </a:ext>
            </a:extLst>
          </p:cNvPr>
          <p:cNvSpPr/>
          <p:nvPr/>
        </p:nvSpPr>
        <p:spPr>
          <a:xfrm>
            <a:off x="4909250" y="2445530"/>
            <a:ext cx="2387032" cy="2387032"/>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Picture 18">
            <a:extLst>
              <a:ext uri="{FF2B5EF4-FFF2-40B4-BE49-F238E27FC236}">
                <a16:creationId xmlns:a16="http://schemas.microsoft.com/office/drawing/2014/main" id="{F482A59A-CA83-A30A-EBA3-E093118F1C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3876" y="2791538"/>
            <a:ext cx="1548394" cy="1780918"/>
          </a:xfrm>
          <a:prstGeom prst="rect">
            <a:avLst/>
          </a:prstGeom>
        </p:spPr>
      </p:pic>
      <p:pic>
        <p:nvPicPr>
          <p:cNvPr id="24" name="Picture 23">
            <a:extLst>
              <a:ext uri="{FF2B5EF4-FFF2-40B4-BE49-F238E27FC236}">
                <a16:creationId xmlns:a16="http://schemas.microsoft.com/office/drawing/2014/main" id="{C15A93BD-A5C7-ADD5-DFC1-43EA818C40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8885" y="2670376"/>
            <a:ext cx="2430770" cy="2050962"/>
          </a:xfrm>
          <a:prstGeom prst="rect">
            <a:avLst/>
          </a:prstGeom>
        </p:spPr>
      </p:pic>
      <p:pic>
        <p:nvPicPr>
          <p:cNvPr id="44" name="Picture 43">
            <a:extLst>
              <a:ext uri="{FF2B5EF4-FFF2-40B4-BE49-F238E27FC236}">
                <a16:creationId xmlns:a16="http://schemas.microsoft.com/office/drawing/2014/main" id="{281DDE1E-DE5C-FD4A-F94F-CFF76F29F110}"/>
              </a:ext>
            </a:extLst>
          </p:cNvPr>
          <p:cNvPicPr>
            <a:picLocks noChangeAspect="1"/>
          </p:cNvPicPr>
          <p:nvPr/>
        </p:nvPicPr>
        <p:blipFill rotWithShape="1">
          <a:blip r:embed="rId9">
            <a:lum bright="70000" contrast="-70000"/>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4607" t="3863"/>
          <a:stretch/>
        </p:blipFill>
        <p:spPr>
          <a:xfrm>
            <a:off x="8160243" y="2786884"/>
            <a:ext cx="1971925" cy="1491334"/>
          </a:xfrm>
          <a:prstGeom prst="rect">
            <a:avLst/>
          </a:prstGeom>
        </p:spPr>
      </p:pic>
      <p:sp>
        <p:nvSpPr>
          <p:cNvPr id="57" name="TextBox 56">
            <a:extLst>
              <a:ext uri="{FF2B5EF4-FFF2-40B4-BE49-F238E27FC236}">
                <a16:creationId xmlns:a16="http://schemas.microsoft.com/office/drawing/2014/main" id="{6EAF5409-DAD1-70B0-5660-52699F225A54}"/>
              </a:ext>
            </a:extLst>
          </p:cNvPr>
          <p:cNvSpPr txBox="1"/>
          <p:nvPr/>
        </p:nvSpPr>
        <p:spPr>
          <a:xfrm>
            <a:off x="3068797" y="7864728"/>
            <a:ext cx="5813285" cy="1200329"/>
          </a:xfrm>
          <a:prstGeom prst="rect">
            <a:avLst/>
          </a:prstGeom>
          <a:noFill/>
        </p:spPr>
        <p:txBody>
          <a:bodyPr wrap="square">
            <a:spAutoFit/>
          </a:bodyPr>
          <a:lstStyle/>
          <a:p>
            <a:pPr algn="ctr"/>
            <a:r>
              <a:rPr lang="en-US" sz="4800" b="1" spc="600" dirty="0">
                <a:solidFill>
                  <a:schemeClr val="bg1"/>
                </a:solidFill>
                <a:latin typeface="Poppins" panose="00000500000000000000" pitchFamily="2" charset="0"/>
                <a:cs typeface="Poppins" panose="00000500000000000000" pitchFamily="2" charset="0"/>
              </a:rPr>
              <a:t>ALL-IN-</a:t>
            </a:r>
            <a:r>
              <a:rPr lang="en-US" sz="4800" b="1" spc="600" dirty="0">
                <a:solidFill>
                  <a:srgbClr val="09C718"/>
                </a:solidFill>
                <a:latin typeface="Poppins" panose="00000500000000000000" pitchFamily="2" charset="0"/>
                <a:cs typeface="Poppins" panose="00000500000000000000" pitchFamily="2" charset="0"/>
              </a:rPr>
              <a:t>ALL</a:t>
            </a:r>
          </a:p>
          <a:p>
            <a:pPr algn="ctr"/>
            <a:r>
              <a:rPr lang="en-US" sz="2400" b="1" dirty="0">
                <a:solidFill>
                  <a:schemeClr val="bg1"/>
                </a:solidFill>
                <a:latin typeface="Poppins" panose="00000500000000000000" pitchFamily="2" charset="0"/>
                <a:cs typeface="Poppins" panose="00000500000000000000" pitchFamily="2" charset="0"/>
              </a:rPr>
              <a:t>IMPORT EXPORT COMPANY </a:t>
            </a:r>
          </a:p>
        </p:txBody>
      </p:sp>
      <p:sp>
        <p:nvSpPr>
          <p:cNvPr id="58" name="TextBox 57">
            <a:extLst>
              <a:ext uri="{FF2B5EF4-FFF2-40B4-BE49-F238E27FC236}">
                <a16:creationId xmlns:a16="http://schemas.microsoft.com/office/drawing/2014/main" id="{90F5A44D-C62D-5838-3859-4CAD3A4C569B}"/>
              </a:ext>
            </a:extLst>
          </p:cNvPr>
          <p:cNvSpPr txBox="1"/>
          <p:nvPr/>
        </p:nvSpPr>
        <p:spPr>
          <a:xfrm>
            <a:off x="1605808" y="22006874"/>
            <a:ext cx="8980384" cy="1754326"/>
          </a:xfrm>
          <a:prstGeom prst="rect">
            <a:avLst/>
          </a:prstGeom>
          <a:noFill/>
        </p:spPr>
        <p:txBody>
          <a:bodyPr wrap="square">
            <a:spAutoFit/>
          </a:bodyPr>
          <a:lstStyle/>
          <a:p>
            <a:pPr algn="ctr"/>
            <a:r>
              <a:rPr lang="en-US" sz="3600" spc="600" dirty="0">
                <a:solidFill>
                  <a:schemeClr val="bg1"/>
                </a:solidFill>
                <a:latin typeface="Bebas Neue" panose="020B0606020202050201" pitchFamily="34" charset="0"/>
                <a:cs typeface="Poppins" panose="00000500000000000000" pitchFamily="2" charset="0"/>
              </a:rPr>
              <a:t>Your </a:t>
            </a:r>
            <a:r>
              <a:rPr lang="en-US" sz="3600" spc="600" dirty="0">
                <a:solidFill>
                  <a:srgbClr val="09C718"/>
                </a:solidFill>
                <a:latin typeface="Bebas Neue" panose="020B0606020202050201" pitchFamily="34" charset="0"/>
                <a:cs typeface="Poppins" panose="00000500000000000000" pitchFamily="2" charset="0"/>
              </a:rPr>
              <a:t>Trusted</a:t>
            </a:r>
            <a:r>
              <a:rPr lang="en-US" sz="3600" spc="600" dirty="0">
                <a:solidFill>
                  <a:schemeClr val="bg1"/>
                </a:solidFill>
                <a:latin typeface="Bebas Neue" panose="020B0606020202050201" pitchFamily="34" charset="0"/>
                <a:cs typeface="Poppins" panose="00000500000000000000" pitchFamily="2" charset="0"/>
              </a:rPr>
              <a:t> Partner in Global Trade</a:t>
            </a:r>
          </a:p>
          <a:p>
            <a:pPr algn="ctr"/>
            <a:r>
              <a:rPr lang="en-US" sz="3600" spc="600" dirty="0">
                <a:solidFill>
                  <a:schemeClr val="bg1"/>
                </a:solidFill>
                <a:latin typeface="Bebas Neue" panose="020B0606020202050201" pitchFamily="34" charset="0"/>
                <a:cs typeface="Poppins" panose="00000500000000000000" pitchFamily="2" charset="0"/>
              </a:rPr>
              <a:t>Building the World, </a:t>
            </a:r>
          </a:p>
          <a:p>
            <a:pPr algn="ctr"/>
            <a:r>
              <a:rPr lang="en-US" sz="3600" spc="600" dirty="0">
                <a:solidFill>
                  <a:srgbClr val="09C718"/>
                </a:solidFill>
                <a:latin typeface="Bebas Neue" panose="020B0606020202050201" pitchFamily="34" charset="0"/>
                <a:cs typeface="Poppins" panose="00000500000000000000" pitchFamily="2" charset="0"/>
              </a:rPr>
              <a:t>One Shipment at Time .</a:t>
            </a:r>
          </a:p>
        </p:txBody>
      </p:sp>
      <p:pic>
        <p:nvPicPr>
          <p:cNvPr id="59" name="Picture 58">
            <a:extLst>
              <a:ext uri="{FF2B5EF4-FFF2-40B4-BE49-F238E27FC236}">
                <a16:creationId xmlns:a16="http://schemas.microsoft.com/office/drawing/2014/main" id="{A78FAFA2-5D58-950F-5860-82F5D3070C4B}"/>
              </a:ext>
            </a:extLst>
          </p:cNvPr>
          <p:cNvPicPr>
            <a:picLocks noChangeAspect="1"/>
          </p:cNvPicPr>
          <p:nvPr/>
        </p:nvPicPr>
        <p:blipFill>
          <a:blip r:embed="rId11">
            <a:lum bright="70000" contrast="-70000"/>
            <a:extLst>
              <a:ext uri="{28A0092B-C50C-407E-A947-70E740481C1C}">
                <a14:useLocalDpi xmlns:a14="http://schemas.microsoft.com/office/drawing/2010/main" val="0"/>
              </a:ext>
            </a:extLst>
          </a:blip>
          <a:stretch>
            <a:fillRect/>
          </a:stretch>
        </p:blipFill>
        <p:spPr>
          <a:xfrm>
            <a:off x="4379599" y="10881480"/>
            <a:ext cx="3319594" cy="1827506"/>
          </a:xfrm>
          <a:prstGeom prst="rect">
            <a:avLst/>
          </a:prstGeom>
        </p:spPr>
      </p:pic>
      <p:sp>
        <p:nvSpPr>
          <p:cNvPr id="60" name="Rectangle: Rounded Corners 59">
            <a:extLst>
              <a:ext uri="{FF2B5EF4-FFF2-40B4-BE49-F238E27FC236}">
                <a16:creationId xmlns:a16="http://schemas.microsoft.com/office/drawing/2014/main" id="{D9823A5C-86B3-B31B-F8FA-893CC76C851F}"/>
              </a:ext>
            </a:extLst>
          </p:cNvPr>
          <p:cNvSpPr/>
          <p:nvPr/>
        </p:nvSpPr>
        <p:spPr>
          <a:xfrm>
            <a:off x="-6881283" y="1383957"/>
            <a:ext cx="3413703" cy="1791729"/>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Rectangle: Rounded Corners 60">
            <a:extLst>
              <a:ext uri="{FF2B5EF4-FFF2-40B4-BE49-F238E27FC236}">
                <a16:creationId xmlns:a16="http://schemas.microsoft.com/office/drawing/2014/main" id="{FCA41A41-29F3-B9D7-E046-C8C588A6C891}"/>
              </a:ext>
            </a:extLst>
          </p:cNvPr>
          <p:cNvSpPr/>
          <p:nvPr/>
        </p:nvSpPr>
        <p:spPr>
          <a:xfrm>
            <a:off x="15373022" y="1388577"/>
            <a:ext cx="3413703" cy="1791729"/>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Rectangle: Rounded Corners 61">
            <a:extLst>
              <a:ext uri="{FF2B5EF4-FFF2-40B4-BE49-F238E27FC236}">
                <a16:creationId xmlns:a16="http://schemas.microsoft.com/office/drawing/2014/main" id="{59B921CC-C312-F8F0-A484-4E06DCB1F59A}"/>
              </a:ext>
            </a:extLst>
          </p:cNvPr>
          <p:cNvSpPr/>
          <p:nvPr/>
        </p:nvSpPr>
        <p:spPr>
          <a:xfrm>
            <a:off x="-11805407" y="3857912"/>
            <a:ext cx="3413703" cy="1791729"/>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Rectangle: Rounded Corners 62">
            <a:extLst>
              <a:ext uri="{FF2B5EF4-FFF2-40B4-BE49-F238E27FC236}">
                <a16:creationId xmlns:a16="http://schemas.microsoft.com/office/drawing/2014/main" id="{DFA7141E-FE39-737E-2196-442D0DE9364E}"/>
              </a:ext>
            </a:extLst>
          </p:cNvPr>
          <p:cNvSpPr/>
          <p:nvPr/>
        </p:nvSpPr>
        <p:spPr>
          <a:xfrm>
            <a:off x="21316674" y="3862532"/>
            <a:ext cx="3413703" cy="1791729"/>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TextBox 63">
            <a:extLst>
              <a:ext uri="{FF2B5EF4-FFF2-40B4-BE49-F238E27FC236}">
                <a16:creationId xmlns:a16="http://schemas.microsoft.com/office/drawing/2014/main" id="{9B58B279-2C69-A67F-CEBA-F91A41252D01}"/>
              </a:ext>
            </a:extLst>
          </p:cNvPr>
          <p:cNvSpPr txBox="1"/>
          <p:nvPr/>
        </p:nvSpPr>
        <p:spPr>
          <a:xfrm>
            <a:off x="-6829971" y="1565839"/>
            <a:ext cx="3348400" cy="3108543"/>
          </a:xfrm>
          <a:prstGeom prst="rect">
            <a:avLst/>
          </a:prstGeom>
          <a:noFill/>
        </p:spPr>
        <p:txBody>
          <a:bodyPr wrap="square" numCol="2">
            <a:spAutoFit/>
          </a:bodyPr>
          <a:lstStyle/>
          <a:p>
            <a:pPr marL="285750" indent="-285750">
              <a:buFont typeface="Wingdings" panose="05000000000000000000" pitchFamily="2" charset="2"/>
              <a:buChar char="ü"/>
            </a:pPr>
            <a:r>
              <a:rPr lang="en-US" sz="1600" dirty="0">
                <a:solidFill>
                  <a:schemeClr val="bg1"/>
                </a:solidFill>
              </a:rPr>
              <a:t>Grains</a:t>
            </a:r>
          </a:p>
          <a:p>
            <a:pPr marL="285750" indent="-285750">
              <a:buFont typeface="Wingdings" panose="05000000000000000000" pitchFamily="2" charset="2"/>
              <a:buChar char="ü"/>
            </a:pPr>
            <a:r>
              <a:rPr lang="en-US" sz="1600" dirty="0">
                <a:solidFill>
                  <a:schemeClr val="bg1"/>
                </a:solidFill>
              </a:rPr>
              <a:t>Food oils</a:t>
            </a:r>
          </a:p>
          <a:p>
            <a:pPr marL="285750" indent="-285750">
              <a:buFont typeface="Wingdings" panose="05000000000000000000" pitchFamily="2" charset="2"/>
              <a:buChar char="ü"/>
            </a:pPr>
            <a:r>
              <a:rPr lang="en-US" sz="1600" dirty="0">
                <a:solidFill>
                  <a:schemeClr val="bg1"/>
                </a:solidFill>
              </a:rPr>
              <a:t>Fresh meat</a:t>
            </a:r>
          </a:p>
          <a:p>
            <a:pPr marL="285750" indent="-285750">
              <a:buFont typeface="Wingdings" panose="05000000000000000000" pitchFamily="2" charset="2"/>
              <a:buChar char="ü"/>
            </a:pPr>
            <a:r>
              <a:rPr lang="en-US" sz="1600" dirty="0">
                <a:solidFill>
                  <a:schemeClr val="bg1"/>
                </a:solidFill>
              </a:rPr>
              <a:t>Live stock</a:t>
            </a:r>
          </a:p>
          <a:p>
            <a:pPr marL="285750" indent="-285750">
              <a:buFont typeface="Wingdings" panose="05000000000000000000" pitchFamily="2" charset="2"/>
              <a:buChar char="ü"/>
            </a:pPr>
            <a:r>
              <a:rPr lang="en-US" sz="1600" dirty="0">
                <a:solidFill>
                  <a:schemeClr val="bg1"/>
                </a:solidFill>
              </a:rPr>
              <a:t> Coffee</a:t>
            </a: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r>
              <a:rPr lang="en-US" sz="1600" dirty="0">
                <a:solidFill>
                  <a:schemeClr val="bg1"/>
                </a:solidFill>
              </a:rPr>
              <a:t> Oil seeds</a:t>
            </a:r>
          </a:p>
          <a:p>
            <a:pPr marL="285750" indent="-285750">
              <a:buFont typeface="Wingdings" panose="05000000000000000000" pitchFamily="2" charset="2"/>
              <a:buChar char="ü"/>
            </a:pPr>
            <a:r>
              <a:rPr lang="en-US" sz="1600" dirty="0">
                <a:solidFill>
                  <a:schemeClr val="bg1"/>
                </a:solidFill>
              </a:rPr>
              <a:t>Sugar</a:t>
            </a:r>
          </a:p>
          <a:p>
            <a:pPr marL="285750" indent="-285750">
              <a:buFont typeface="Wingdings" panose="05000000000000000000" pitchFamily="2" charset="2"/>
              <a:buChar char="ü"/>
            </a:pPr>
            <a:r>
              <a:rPr lang="en-US" sz="1600" dirty="0">
                <a:solidFill>
                  <a:schemeClr val="bg1"/>
                </a:solidFill>
              </a:rPr>
              <a:t>Minerals</a:t>
            </a:r>
          </a:p>
          <a:p>
            <a:pPr marL="285750" indent="-285750">
              <a:buFont typeface="Wingdings" panose="05000000000000000000" pitchFamily="2" charset="2"/>
              <a:buChar char="ü"/>
            </a:pPr>
            <a:r>
              <a:rPr lang="en-US" sz="1600" dirty="0">
                <a:solidFill>
                  <a:schemeClr val="bg1"/>
                </a:solidFill>
              </a:rPr>
              <a:t>Fuels</a:t>
            </a:r>
          </a:p>
          <a:p>
            <a:pPr marL="285750" indent="-285750">
              <a:buFont typeface="Wingdings" panose="05000000000000000000" pitchFamily="2" charset="2"/>
              <a:buChar char="ü"/>
            </a:pPr>
            <a:r>
              <a:rPr lang="en-US" sz="1600" dirty="0">
                <a:solidFill>
                  <a:schemeClr val="bg1"/>
                </a:solidFill>
              </a:rPr>
              <a:t>Energy product</a:t>
            </a:r>
          </a:p>
        </p:txBody>
      </p:sp>
      <p:sp>
        <p:nvSpPr>
          <p:cNvPr id="65" name="TextBox 64">
            <a:extLst>
              <a:ext uri="{FF2B5EF4-FFF2-40B4-BE49-F238E27FC236}">
                <a16:creationId xmlns:a16="http://schemas.microsoft.com/office/drawing/2014/main" id="{C8E0849E-2B95-8B79-0909-69940892B7FE}"/>
              </a:ext>
            </a:extLst>
          </p:cNvPr>
          <p:cNvSpPr txBox="1"/>
          <p:nvPr/>
        </p:nvSpPr>
        <p:spPr>
          <a:xfrm>
            <a:off x="-11567184" y="4278218"/>
            <a:ext cx="2094114" cy="584775"/>
          </a:xfrm>
          <a:prstGeom prst="rect">
            <a:avLst/>
          </a:prstGeom>
          <a:noFill/>
        </p:spPr>
        <p:txBody>
          <a:bodyPr wrap="square">
            <a:spAutoFit/>
          </a:bodyPr>
          <a:lstStyle/>
          <a:p>
            <a:pPr marL="285750" indent="-285750">
              <a:buFont typeface="Wingdings" panose="05000000000000000000" pitchFamily="2" charset="2"/>
              <a:buChar char="ü"/>
            </a:pPr>
            <a:r>
              <a:rPr lang="en-US" sz="1600" dirty="0">
                <a:solidFill>
                  <a:schemeClr val="bg1"/>
                </a:solidFill>
              </a:rPr>
              <a:t>Tires</a:t>
            </a:r>
          </a:p>
          <a:p>
            <a:pPr marL="285750" indent="-285750">
              <a:buFont typeface="Wingdings" panose="05000000000000000000" pitchFamily="2" charset="2"/>
              <a:buChar char="ü"/>
            </a:pPr>
            <a:r>
              <a:rPr lang="en-US" sz="1600" dirty="0">
                <a:solidFill>
                  <a:schemeClr val="bg1"/>
                </a:solidFill>
              </a:rPr>
              <a:t>Machine trucks</a:t>
            </a:r>
          </a:p>
        </p:txBody>
      </p:sp>
      <p:sp>
        <p:nvSpPr>
          <p:cNvPr id="66" name="TextBox 65">
            <a:extLst>
              <a:ext uri="{FF2B5EF4-FFF2-40B4-BE49-F238E27FC236}">
                <a16:creationId xmlns:a16="http://schemas.microsoft.com/office/drawing/2014/main" id="{04C20F9F-0287-54EC-7967-E573F55B0390}"/>
              </a:ext>
            </a:extLst>
          </p:cNvPr>
          <p:cNvSpPr txBox="1"/>
          <p:nvPr/>
        </p:nvSpPr>
        <p:spPr>
          <a:xfrm>
            <a:off x="15592087" y="1798457"/>
            <a:ext cx="2611213" cy="584775"/>
          </a:xfrm>
          <a:prstGeom prst="rect">
            <a:avLst/>
          </a:prstGeom>
          <a:noFill/>
        </p:spPr>
        <p:txBody>
          <a:bodyPr wrap="square">
            <a:spAutoFit/>
          </a:bodyPr>
          <a:lstStyle/>
          <a:p>
            <a:pPr marL="285750" indent="-285750">
              <a:buFont typeface="Wingdings" panose="05000000000000000000" pitchFamily="2" charset="2"/>
              <a:buChar char="ü"/>
            </a:pPr>
            <a:r>
              <a:rPr lang="en-US" sz="1600" dirty="0">
                <a:solidFill>
                  <a:schemeClr val="bg1"/>
                </a:solidFill>
              </a:rPr>
              <a:t>Human and Vet medicine</a:t>
            </a:r>
          </a:p>
          <a:p>
            <a:pPr marL="285750" indent="-285750">
              <a:buFont typeface="Wingdings" panose="05000000000000000000" pitchFamily="2" charset="2"/>
              <a:buChar char="ü"/>
            </a:pPr>
            <a:r>
              <a:rPr lang="en-US" sz="1600" dirty="0">
                <a:solidFill>
                  <a:schemeClr val="bg1"/>
                </a:solidFill>
              </a:rPr>
              <a:t>Laboratory equipment</a:t>
            </a:r>
          </a:p>
        </p:txBody>
      </p:sp>
      <p:sp>
        <p:nvSpPr>
          <p:cNvPr id="67" name="TextBox 66">
            <a:extLst>
              <a:ext uri="{FF2B5EF4-FFF2-40B4-BE49-F238E27FC236}">
                <a16:creationId xmlns:a16="http://schemas.microsoft.com/office/drawing/2014/main" id="{02FBC84C-A244-8408-8FAC-10ABEC9C7EAC}"/>
              </a:ext>
            </a:extLst>
          </p:cNvPr>
          <p:cNvSpPr txBox="1"/>
          <p:nvPr/>
        </p:nvSpPr>
        <p:spPr>
          <a:xfrm>
            <a:off x="21476930" y="4216388"/>
            <a:ext cx="3329550" cy="1846659"/>
          </a:xfrm>
          <a:prstGeom prst="rect">
            <a:avLst/>
          </a:prstGeom>
          <a:noFill/>
        </p:spPr>
        <p:txBody>
          <a:bodyPr wrap="square" numCol="2">
            <a:spAutoFit/>
          </a:bodyPr>
          <a:lstStyle/>
          <a:p>
            <a:pPr marL="285750" indent="-285750">
              <a:buFont typeface="Wingdings" panose="05000000000000000000" pitchFamily="2" charset="2"/>
              <a:buChar char="ü"/>
            </a:pPr>
            <a:r>
              <a:rPr lang="en-US" sz="1600" dirty="0">
                <a:solidFill>
                  <a:schemeClr val="bg1"/>
                </a:solidFill>
              </a:rPr>
              <a:t>Cement</a:t>
            </a:r>
          </a:p>
          <a:p>
            <a:pPr marL="285750" indent="-285750">
              <a:buFont typeface="Wingdings" panose="05000000000000000000" pitchFamily="2" charset="2"/>
              <a:buChar char="ü"/>
            </a:pPr>
            <a:r>
              <a:rPr lang="en-US" sz="1600" dirty="0">
                <a:solidFill>
                  <a:schemeClr val="bg1"/>
                </a:solidFill>
              </a:rPr>
              <a:t>Metal</a:t>
            </a:r>
          </a:p>
          <a:p>
            <a:pPr marL="285750" indent="-285750">
              <a:buFont typeface="Wingdings" panose="05000000000000000000" pitchFamily="2" charset="2"/>
              <a:buChar char="ü"/>
            </a:pPr>
            <a:r>
              <a:rPr lang="en-US" sz="1600" dirty="0">
                <a:solidFill>
                  <a:schemeClr val="bg1"/>
                </a:solidFill>
              </a:rPr>
              <a:t>Steel</a:t>
            </a:r>
          </a:p>
          <a:p>
            <a:pPr marL="285750" indent="-285750">
              <a:buFont typeface="Wingdings" panose="05000000000000000000" pitchFamily="2" charset="2"/>
              <a:buChar char="ü"/>
            </a:pPr>
            <a:r>
              <a:rPr lang="en-US" sz="1600" dirty="0">
                <a:solidFill>
                  <a:schemeClr val="bg1"/>
                </a:solidFill>
              </a:rPr>
              <a:t>Steel rebar</a:t>
            </a: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r>
              <a:rPr lang="en-US" sz="1600" dirty="0">
                <a:solidFill>
                  <a:schemeClr val="bg1"/>
                </a:solidFill>
              </a:rPr>
              <a:t>Timber</a:t>
            </a:r>
          </a:p>
          <a:p>
            <a:pPr marL="285750" indent="-285750">
              <a:buFont typeface="Wingdings" panose="05000000000000000000" pitchFamily="2" charset="2"/>
              <a:buChar char="ü"/>
            </a:pPr>
            <a:r>
              <a:rPr lang="en-US" sz="1600" dirty="0">
                <a:solidFill>
                  <a:schemeClr val="bg1"/>
                </a:solidFill>
              </a:rPr>
              <a:t>Aggregates Bitumen </a:t>
            </a:r>
          </a:p>
        </p:txBody>
      </p:sp>
      <p:sp>
        <p:nvSpPr>
          <p:cNvPr id="68" name="Rectangle: Rounded Corners 67">
            <a:extLst>
              <a:ext uri="{FF2B5EF4-FFF2-40B4-BE49-F238E27FC236}">
                <a16:creationId xmlns:a16="http://schemas.microsoft.com/office/drawing/2014/main" id="{F4F94574-BC4E-9903-5243-162B26323806}"/>
              </a:ext>
            </a:extLst>
          </p:cNvPr>
          <p:cNvSpPr/>
          <p:nvPr/>
        </p:nvSpPr>
        <p:spPr>
          <a:xfrm>
            <a:off x="-6195372" y="1103443"/>
            <a:ext cx="1851230" cy="368332"/>
          </a:xfrm>
          <a:prstGeom prst="roundRect">
            <a:avLst>
              <a:gd name="adj" fmla="val 30086"/>
            </a:avLst>
          </a:prstGeom>
          <a:solidFill>
            <a:srgbClr val="011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9" name="Rectangle: Rounded Corners 68">
            <a:extLst>
              <a:ext uri="{FF2B5EF4-FFF2-40B4-BE49-F238E27FC236}">
                <a16:creationId xmlns:a16="http://schemas.microsoft.com/office/drawing/2014/main" id="{D7EE8813-9F78-FF15-DEB3-D8C4F20A1F4F}"/>
              </a:ext>
            </a:extLst>
          </p:cNvPr>
          <p:cNvSpPr/>
          <p:nvPr/>
        </p:nvSpPr>
        <p:spPr>
          <a:xfrm>
            <a:off x="-11119496" y="3657000"/>
            <a:ext cx="1851230" cy="368332"/>
          </a:xfrm>
          <a:prstGeom prst="roundRect">
            <a:avLst>
              <a:gd name="adj" fmla="val 30086"/>
            </a:avLst>
          </a:prstGeom>
          <a:solidFill>
            <a:srgbClr val="011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Rectangle: Rounded Corners 69">
            <a:extLst>
              <a:ext uri="{FF2B5EF4-FFF2-40B4-BE49-F238E27FC236}">
                <a16:creationId xmlns:a16="http://schemas.microsoft.com/office/drawing/2014/main" id="{379DB61C-66D5-1D62-4FBA-728BD405A261}"/>
              </a:ext>
            </a:extLst>
          </p:cNvPr>
          <p:cNvSpPr/>
          <p:nvPr/>
        </p:nvSpPr>
        <p:spPr>
          <a:xfrm>
            <a:off x="16061978" y="1186249"/>
            <a:ext cx="1851230" cy="368332"/>
          </a:xfrm>
          <a:prstGeom prst="roundRect">
            <a:avLst>
              <a:gd name="adj" fmla="val 30086"/>
            </a:avLst>
          </a:prstGeom>
          <a:solidFill>
            <a:srgbClr val="011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 name="Rectangle: Rounded Corners 70">
            <a:extLst>
              <a:ext uri="{FF2B5EF4-FFF2-40B4-BE49-F238E27FC236}">
                <a16:creationId xmlns:a16="http://schemas.microsoft.com/office/drawing/2014/main" id="{E2CAC358-242E-7F1B-2412-7ABD9ED99730}"/>
              </a:ext>
            </a:extLst>
          </p:cNvPr>
          <p:cNvSpPr/>
          <p:nvPr/>
        </p:nvSpPr>
        <p:spPr>
          <a:xfrm>
            <a:off x="22005630" y="3739806"/>
            <a:ext cx="1851230" cy="368332"/>
          </a:xfrm>
          <a:prstGeom prst="roundRect">
            <a:avLst>
              <a:gd name="adj" fmla="val 30086"/>
            </a:avLst>
          </a:prstGeom>
          <a:solidFill>
            <a:srgbClr val="011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TextBox 71">
            <a:extLst>
              <a:ext uri="{FF2B5EF4-FFF2-40B4-BE49-F238E27FC236}">
                <a16:creationId xmlns:a16="http://schemas.microsoft.com/office/drawing/2014/main" id="{FC64588F-E270-EBBC-C911-06C4A5D98EC3}"/>
              </a:ext>
            </a:extLst>
          </p:cNvPr>
          <p:cNvSpPr txBox="1"/>
          <p:nvPr/>
        </p:nvSpPr>
        <p:spPr>
          <a:xfrm>
            <a:off x="-6079093" y="1130076"/>
            <a:ext cx="1530147" cy="276999"/>
          </a:xfrm>
          <a:prstGeom prst="rect">
            <a:avLst/>
          </a:prstGeom>
          <a:noFill/>
        </p:spPr>
        <p:txBody>
          <a:bodyPr wrap="square">
            <a:spAutoFit/>
          </a:bodyPr>
          <a:lstStyle/>
          <a:p>
            <a:r>
              <a:rPr lang="en-US" sz="1200" dirty="0">
                <a:solidFill>
                  <a:schemeClr val="bg1"/>
                </a:solidFill>
              </a:rPr>
              <a:t>BULK COMMODITIES</a:t>
            </a:r>
          </a:p>
        </p:txBody>
      </p:sp>
      <p:sp>
        <p:nvSpPr>
          <p:cNvPr id="73" name="TextBox 72">
            <a:extLst>
              <a:ext uri="{FF2B5EF4-FFF2-40B4-BE49-F238E27FC236}">
                <a16:creationId xmlns:a16="http://schemas.microsoft.com/office/drawing/2014/main" id="{4D02B4A7-5D30-5AB7-EFEA-CEF1C3C17CF2}"/>
              </a:ext>
            </a:extLst>
          </p:cNvPr>
          <p:cNvSpPr txBox="1"/>
          <p:nvPr/>
        </p:nvSpPr>
        <p:spPr>
          <a:xfrm>
            <a:off x="-11103895" y="3609118"/>
            <a:ext cx="1820211" cy="461665"/>
          </a:xfrm>
          <a:prstGeom prst="rect">
            <a:avLst/>
          </a:prstGeom>
          <a:noFill/>
        </p:spPr>
        <p:txBody>
          <a:bodyPr wrap="square">
            <a:spAutoFit/>
          </a:bodyPr>
          <a:lstStyle/>
          <a:p>
            <a:pPr algn="ctr"/>
            <a:r>
              <a:rPr lang="en-US" sz="1200" dirty="0">
                <a:solidFill>
                  <a:schemeClr val="bg1"/>
                </a:solidFill>
              </a:rPr>
              <a:t>HEAVY EQUIPMENT AND MACHINERY</a:t>
            </a:r>
          </a:p>
        </p:txBody>
      </p:sp>
      <p:sp>
        <p:nvSpPr>
          <p:cNvPr id="74" name="TextBox 73">
            <a:extLst>
              <a:ext uri="{FF2B5EF4-FFF2-40B4-BE49-F238E27FC236}">
                <a16:creationId xmlns:a16="http://schemas.microsoft.com/office/drawing/2014/main" id="{DC418040-E3BC-8DAB-1EDE-C2FC7AD3348F}"/>
              </a:ext>
            </a:extLst>
          </p:cNvPr>
          <p:cNvSpPr txBox="1"/>
          <p:nvPr/>
        </p:nvSpPr>
        <p:spPr>
          <a:xfrm>
            <a:off x="16263679" y="1211542"/>
            <a:ext cx="1530147" cy="276999"/>
          </a:xfrm>
          <a:prstGeom prst="rect">
            <a:avLst/>
          </a:prstGeom>
          <a:noFill/>
        </p:spPr>
        <p:txBody>
          <a:bodyPr wrap="square">
            <a:spAutoFit/>
          </a:bodyPr>
          <a:lstStyle/>
          <a:p>
            <a:r>
              <a:rPr lang="en-US" sz="1200" dirty="0">
                <a:solidFill>
                  <a:schemeClr val="bg1"/>
                </a:solidFill>
              </a:rPr>
              <a:t>BULK COMMODITIES</a:t>
            </a:r>
          </a:p>
        </p:txBody>
      </p:sp>
      <p:sp>
        <p:nvSpPr>
          <p:cNvPr id="75" name="TextBox 74">
            <a:extLst>
              <a:ext uri="{FF2B5EF4-FFF2-40B4-BE49-F238E27FC236}">
                <a16:creationId xmlns:a16="http://schemas.microsoft.com/office/drawing/2014/main" id="{39A32812-F5C5-EFE1-B134-208CE169283F}"/>
              </a:ext>
            </a:extLst>
          </p:cNvPr>
          <p:cNvSpPr txBox="1"/>
          <p:nvPr/>
        </p:nvSpPr>
        <p:spPr>
          <a:xfrm>
            <a:off x="22207331" y="3753466"/>
            <a:ext cx="1530147" cy="276999"/>
          </a:xfrm>
          <a:prstGeom prst="rect">
            <a:avLst/>
          </a:prstGeom>
          <a:noFill/>
        </p:spPr>
        <p:txBody>
          <a:bodyPr wrap="square">
            <a:spAutoFit/>
          </a:bodyPr>
          <a:lstStyle/>
          <a:p>
            <a:r>
              <a:rPr lang="en-US" sz="1200" dirty="0">
                <a:solidFill>
                  <a:schemeClr val="bg1"/>
                </a:solidFill>
              </a:rPr>
              <a:t>BUILDING MATERIALS</a:t>
            </a:r>
          </a:p>
        </p:txBody>
      </p:sp>
      <p:sp>
        <p:nvSpPr>
          <p:cNvPr id="76" name="TextBox 75">
            <a:extLst>
              <a:ext uri="{FF2B5EF4-FFF2-40B4-BE49-F238E27FC236}">
                <a16:creationId xmlns:a16="http://schemas.microsoft.com/office/drawing/2014/main" id="{EA62AD50-59F2-CC11-193C-BB6F529ED903}"/>
              </a:ext>
            </a:extLst>
          </p:cNvPr>
          <p:cNvSpPr txBox="1"/>
          <p:nvPr/>
        </p:nvSpPr>
        <p:spPr>
          <a:xfrm>
            <a:off x="10468223" y="6232092"/>
            <a:ext cx="1391867"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PAGE | 04</a:t>
            </a:r>
            <a:endParaRPr lang="ru-RU" sz="1200" dirty="0">
              <a:solidFill>
                <a:schemeClr val="bg1"/>
              </a:solidFill>
              <a:cs typeface="Poppins" panose="00000500000000000000" pitchFamily="2" charset="0"/>
            </a:endParaRPr>
          </a:p>
        </p:txBody>
      </p:sp>
    </p:spTree>
    <p:extLst>
      <p:ext uri="{BB962C8B-B14F-4D97-AF65-F5344CB8AC3E}">
        <p14:creationId xmlns:p14="http://schemas.microsoft.com/office/powerpoint/2010/main" val="2503726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 name="Block Arc 20">
            <a:extLst>
              <a:ext uri="{FF2B5EF4-FFF2-40B4-BE49-F238E27FC236}">
                <a16:creationId xmlns:a16="http://schemas.microsoft.com/office/drawing/2014/main" id="{A1583599-4BA8-4026-F486-51B80CA9CE2A}"/>
              </a:ext>
            </a:extLst>
          </p:cNvPr>
          <p:cNvSpPr/>
          <p:nvPr/>
        </p:nvSpPr>
        <p:spPr>
          <a:xfrm>
            <a:off x="4497119" y="2111790"/>
            <a:ext cx="3200400" cy="3003345"/>
          </a:xfrm>
          <a:prstGeom prst="blockArc">
            <a:avLst>
              <a:gd name="adj1" fmla="val 10800000"/>
              <a:gd name="adj2" fmla="val 16155586"/>
              <a:gd name="adj3" fmla="val 12955"/>
            </a:avLst>
          </a:prstGeom>
          <a:solidFill>
            <a:srgbClr val="09C71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2" name="Block Arc 21">
            <a:extLst>
              <a:ext uri="{FF2B5EF4-FFF2-40B4-BE49-F238E27FC236}">
                <a16:creationId xmlns:a16="http://schemas.microsoft.com/office/drawing/2014/main" id="{9FB52860-8605-7D38-4E2F-8C58DC5739A0}"/>
              </a:ext>
            </a:extLst>
          </p:cNvPr>
          <p:cNvSpPr/>
          <p:nvPr/>
        </p:nvSpPr>
        <p:spPr>
          <a:xfrm rot="5400000">
            <a:off x="4550866" y="2150669"/>
            <a:ext cx="3200400" cy="3092906"/>
          </a:xfrm>
          <a:prstGeom prst="blockArc">
            <a:avLst>
              <a:gd name="adj1" fmla="val 10614357"/>
              <a:gd name="adj2" fmla="val 16155586"/>
              <a:gd name="adj3" fmla="val 12955"/>
            </a:avLst>
          </a:prstGeom>
          <a:solidFill>
            <a:srgbClr val="09C71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3" name="Block Arc 22">
            <a:extLst>
              <a:ext uri="{FF2B5EF4-FFF2-40B4-BE49-F238E27FC236}">
                <a16:creationId xmlns:a16="http://schemas.microsoft.com/office/drawing/2014/main" id="{84192B8A-2F89-55B9-D72B-90F7BAE24398}"/>
              </a:ext>
            </a:extLst>
          </p:cNvPr>
          <p:cNvSpPr/>
          <p:nvPr/>
        </p:nvSpPr>
        <p:spPr>
          <a:xfrm rot="10800000">
            <a:off x="4497119" y="2187361"/>
            <a:ext cx="3200400" cy="3092906"/>
          </a:xfrm>
          <a:prstGeom prst="blockArc">
            <a:avLst>
              <a:gd name="adj1" fmla="val 10614357"/>
              <a:gd name="adj2" fmla="val 16155586"/>
              <a:gd name="adj3" fmla="val 12955"/>
            </a:avLst>
          </a:prstGeom>
          <a:solidFill>
            <a:srgbClr val="09C71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5" name="Block Arc 24">
            <a:extLst>
              <a:ext uri="{FF2B5EF4-FFF2-40B4-BE49-F238E27FC236}">
                <a16:creationId xmlns:a16="http://schemas.microsoft.com/office/drawing/2014/main" id="{F8454969-87F0-237B-1812-0491B4C6C09B}"/>
              </a:ext>
            </a:extLst>
          </p:cNvPr>
          <p:cNvSpPr/>
          <p:nvPr/>
        </p:nvSpPr>
        <p:spPr>
          <a:xfrm rot="16367092">
            <a:off x="4428732" y="2136637"/>
            <a:ext cx="3236468" cy="3092906"/>
          </a:xfrm>
          <a:prstGeom prst="blockArc">
            <a:avLst>
              <a:gd name="adj1" fmla="val 10417255"/>
              <a:gd name="adj2" fmla="val 16155586"/>
              <a:gd name="adj3" fmla="val 12955"/>
            </a:avLst>
          </a:prstGeom>
          <a:solidFill>
            <a:srgbClr val="09C71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19" name="Picture 18">
            <a:extLst>
              <a:ext uri="{FF2B5EF4-FFF2-40B4-BE49-F238E27FC236}">
                <a16:creationId xmlns:a16="http://schemas.microsoft.com/office/drawing/2014/main" id="{F482A59A-CA83-A30A-EBA3-E093118F1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6055452" y="3703830"/>
            <a:ext cx="81096" cy="93274"/>
          </a:xfrm>
          <a:prstGeom prst="rect">
            <a:avLst/>
          </a:prstGeom>
        </p:spPr>
      </p:pic>
      <p:pic>
        <p:nvPicPr>
          <p:cNvPr id="4" name="Picture 3">
            <a:extLst>
              <a:ext uri="{FF2B5EF4-FFF2-40B4-BE49-F238E27FC236}">
                <a16:creationId xmlns:a16="http://schemas.microsoft.com/office/drawing/2014/main" id="{B17364B4-F5A4-F474-AC77-6B5A3DECE15F}"/>
              </a:ext>
            </a:extLst>
          </p:cNvPr>
          <p:cNvPicPr>
            <a:picLocks noChangeAspect="1"/>
          </p:cNvPicPr>
          <p:nvPr/>
        </p:nvPicPr>
        <p:blipFill rotWithShape="1">
          <a:blip r:embed="rId3"/>
          <a:srcRect l="51330" b="674"/>
          <a:stretch/>
        </p:blipFill>
        <p:spPr>
          <a:xfrm>
            <a:off x="-76586" y="-1868049"/>
            <a:ext cx="3189722" cy="6146267"/>
          </a:xfrm>
          <a:prstGeom prst="rect">
            <a:avLst/>
          </a:prstGeom>
        </p:spPr>
      </p:pic>
      <p:pic>
        <p:nvPicPr>
          <p:cNvPr id="5" name="Picture 4">
            <a:extLst>
              <a:ext uri="{FF2B5EF4-FFF2-40B4-BE49-F238E27FC236}">
                <a16:creationId xmlns:a16="http://schemas.microsoft.com/office/drawing/2014/main" id="{6F74D429-048C-E90B-D58C-0ABCD53E5954}"/>
              </a:ext>
            </a:extLst>
          </p:cNvPr>
          <p:cNvPicPr>
            <a:picLocks noChangeAspect="1"/>
          </p:cNvPicPr>
          <p:nvPr/>
        </p:nvPicPr>
        <p:blipFill rotWithShape="1">
          <a:blip r:embed="rId3"/>
          <a:srcRect l="56892" t="1174" b="674"/>
          <a:stretch/>
        </p:blipFill>
        <p:spPr>
          <a:xfrm flipH="1">
            <a:off x="9888331" y="-63274"/>
            <a:ext cx="2361950" cy="5077844"/>
          </a:xfrm>
          <a:prstGeom prst="rect">
            <a:avLst/>
          </a:prstGeom>
        </p:spPr>
      </p:pic>
      <p:pic>
        <p:nvPicPr>
          <p:cNvPr id="8" name="Picture 7">
            <a:extLst>
              <a:ext uri="{FF2B5EF4-FFF2-40B4-BE49-F238E27FC236}">
                <a16:creationId xmlns:a16="http://schemas.microsoft.com/office/drawing/2014/main" id="{97A99168-1FD4-B21A-8351-B16AEB4A4862}"/>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45131" y="238491"/>
            <a:ext cx="420289" cy="483404"/>
          </a:xfrm>
          <a:prstGeom prst="rect">
            <a:avLst/>
          </a:prstGeom>
        </p:spPr>
      </p:pic>
      <p:pic>
        <p:nvPicPr>
          <p:cNvPr id="10" name="Picture 9">
            <a:extLst>
              <a:ext uri="{FF2B5EF4-FFF2-40B4-BE49-F238E27FC236}">
                <a16:creationId xmlns:a16="http://schemas.microsoft.com/office/drawing/2014/main" id="{8441E051-7C75-8ACC-81B4-7A0CC7AE8819}"/>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04342" y="172017"/>
            <a:ext cx="730491" cy="616352"/>
          </a:xfrm>
          <a:prstGeom prst="rect">
            <a:avLst/>
          </a:prstGeom>
        </p:spPr>
      </p:pic>
      <p:sp>
        <p:nvSpPr>
          <p:cNvPr id="45" name="TextBox 44">
            <a:extLst>
              <a:ext uri="{FF2B5EF4-FFF2-40B4-BE49-F238E27FC236}">
                <a16:creationId xmlns:a16="http://schemas.microsoft.com/office/drawing/2014/main" id="{FFD6E378-84A8-339E-CB58-BC8B777CC7BB}"/>
              </a:ext>
            </a:extLst>
          </p:cNvPr>
          <p:cNvSpPr txBox="1"/>
          <p:nvPr/>
        </p:nvSpPr>
        <p:spPr>
          <a:xfrm>
            <a:off x="9464555" y="291041"/>
            <a:ext cx="2817219"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sp>
        <p:nvSpPr>
          <p:cNvPr id="47" name="TextBox 46">
            <a:extLst>
              <a:ext uri="{FF2B5EF4-FFF2-40B4-BE49-F238E27FC236}">
                <a16:creationId xmlns:a16="http://schemas.microsoft.com/office/drawing/2014/main" id="{5995DCF7-5D42-9A72-D638-BF9D3C2BA7D2}"/>
              </a:ext>
            </a:extLst>
          </p:cNvPr>
          <p:cNvSpPr txBox="1"/>
          <p:nvPr/>
        </p:nvSpPr>
        <p:spPr>
          <a:xfrm rot="5400000">
            <a:off x="9936787" y="3666316"/>
            <a:ext cx="4123605" cy="276999"/>
          </a:xfrm>
          <a:prstGeom prst="rect">
            <a:avLst/>
          </a:prstGeom>
          <a:noFill/>
        </p:spPr>
        <p:txBody>
          <a:bodyPr wrap="square">
            <a:spAutoFit/>
          </a:bodyPr>
          <a:lstStyle/>
          <a:p>
            <a:r>
              <a:rPr lang="en-US" sz="1200" b="0" i="0" dirty="0">
                <a:solidFill>
                  <a:schemeClr val="bg1">
                    <a:alpha val="16000"/>
                  </a:schemeClr>
                </a:solidFill>
                <a:effectLst/>
                <a:latin typeface="Poppins" panose="00000500000000000000" pitchFamily="2" charset="0"/>
                <a:cs typeface="Poppins" panose="00000500000000000000" pitchFamily="2" charset="0"/>
              </a:rPr>
              <a:t>© 2024 All in All Group. All rights reserved.</a:t>
            </a:r>
            <a:endParaRPr lang="ru-RU" sz="1200" dirty="0">
              <a:solidFill>
                <a:schemeClr val="bg1">
                  <a:alpha val="16000"/>
                </a:schemeClr>
              </a:solidFill>
              <a:cs typeface="Poppins" panose="00000500000000000000" pitchFamily="2" charset="0"/>
            </a:endParaRPr>
          </a:p>
        </p:txBody>
      </p:sp>
      <p:sp>
        <p:nvSpPr>
          <p:cNvPr id="9" name="TextBox 8">
            <a:extLst>
              <a:ext uri="{FF2B5EF4-FFF2-40B4-BE49-F238E27FC236}">
                <a16:creationId xmlns:a16="http://schemas.microsoft.com/office/drawing/2014/main" id="{7AB374C8-C86A-FC11-521D-AA7569854324}"/>
              </a:ext>
            </a:extLst>
          </p:cNvPr>
          <p:cNvSpPr txBox="1"/>
          <p:nvPr/>
        </p:nvSpPr>
        <p:spPr>
          <a:xfrm>
            <a:off x="-591047" y="6364103"/>
            <a:ext cx="5574939" cy="200055"/>
          </a:xfrm>
          <a:prstGeom prst="rect">
            <a:avLst/>
          </a:prstGeom>
          <a:noFill/>
        </p:spPr>
        <p:txBody>
          <a:bodyPr wrap="square">
            <a:spAutoFit/>
          </a:bodyPr>
          <a:lstStyle/>
          <a:p>
            <a:pPr algn="ctr"/>
            <a:r>
              <a:rPr lang="en-US" sz="700" b="1" spc="300" dirty="0">
                <a:solidFill>
                  <a:schemeClr val="bg1"/>
                </a:solidFill>
                <a:latin typeface="TachyonW00-Regular" panose="02000000000000000000" pitchFamily="2" charset="0"/>
                <a:cs typeface="Poppins" panose="00000500000000000000" pitchFamily="2" charset="0"/>
              </a:rPr>
              <a:t>EXCELLENCE OF EXECUTION </a:t>
            </a:r>
          </a:p>
        </p:txBody>
      </p:sp>
      <p:sp>
        <p:nvSpPr>
          <p:cNvPr id="14" name="Oval 13">
            <a:extLst>
              <a:ext uri="{FF2B5EF4-FFF2-40B4-BE49-F238E27FC236}">
                <a16:creationId xmlns:a16="http://schemas.microsoft.com/office/drawing/2014/main" id="{AC83B101-F43A-25DC-C193-A560F6DAE515}"/>
              </a:ext>
            </a:extLst>
          </p:cNvPr>
          <p:cNvSpPr/>
          <p:nvPr/>
        </p:nvSpPr>
        <p:spPr>
          <a:xfrm>
            <a:off x="4878421" y="2466580"/>
            <a:ext cx="2474500" cy="2474500"/>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a:extLst>
              <a:ext uri="{FF2B5EF4-FFF2-40B4-BE49-F238E27FC236}">
                <a16:creationId xmlns:a16="http://schemas.microsoft.com/office/drawing/2014/main" id="{5A16981B-E59B-2770-5DA0-E4C4C6B498B1}"/>
              </a:ext>
            </a:extLst>
          </p:cNvPr>
          <p:cNvSpPr txBox="1"/>
          <p:nvPr/>
        </p:nvSpPr>
        <p:spPr>
          <a:xfrm>
            <a:off x="4804588" y="3054612"/>
            <a:ext cx="2721075" cy="1384995"/>
          </a:xfrm>
          <a:prstGeom prst="rect">
            <a:avLst/>
          </a:prstGeom>
          <a:noFill/>
        </p:spPr>
        <p:txBody>
          <a:bodyPr wrap="square">
            <a:spAutoFit/>
          </a:bodyPr>
          <a:lstStyle/>
          <a:p>
            <a:pPr algn="ctr"/>
            <a:r>
              <a:rPr lang="en-US" sz="2800" b="1" dirty="0">
                <a:solidFill>
                  <a:schemeClr val="bg1"/>
                </a:solidFill>
                <a:latin typeface="Poppins" panose="00000500000000000000" pitchFamily="2" charset="0"/>
                <a:cs typeface="Poppins" panose="00000500000000000000" pitchFamily="2" charset="0"/>
              </a:rPr>
              <a:t>CORE BUSINESS AREAS</a:t>
            </a:r>
          </a:p>
        </p:txBody>
      </p:sp>
      <p:sp>
        <p:nvSpPr>
          <p:cNvPr id="18" name="Circle: Hollow 17">
            <a:extLst>
              <a:ext uri="{FF2B5EF4-FFF2-40B4-BE49-F238E27FC236}">
                <a16:creationId xmlns:a16="http://schemas.microsoft.com/office/drawing/2014/main" id="{1A7B3984-3FF1-8DC4-AEDF-D44B0D1343D3}"/>
              </a:ext>
            </a:extLst>
          </p:cNvPr>
          <p:cNvSpPr/>
          <p:nvPr/>
        </p:nvSpPr>
        <p:spPr>
          <a:xfrm>
            <a:off x="4424689" y="2009644"/>
            <a:ext cx="3372426" cy="3372426"/>
          </a:xfrm>
          <a:prstGeom prst="donut">
            <a:avLst>
              <a:gd name="adj" fmla="val 3518"/>
            </a:avLst>
          </a:prstGeom>
          <a:gradFill>
            <a:gsLst>
              <a:gs pos="0">
                <a:srgbClr val="001903"/>
              </a:gs>
              <a:gs pos="100000">
                <a:srgbClr val="09C718"/>
              </a:gs>
            </a:gsLst>
            <a:lin ang="5400000" scaled="1"/>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6" name="Rectangle: Rounded Corners 25">
            <a:extLst>
              <a:ext uri="{FF2B5EF4-FFF2-40B4-BE49-F238E27FC236}">
                <a16:creationId xmlns:a16="http://schemas.microsoft.com/office/drawing/2014/main" id="{2E4699C5-1E8A-1CE3-A717-9DCF8E141940}"/>
              </a:ext>
            </a:extLst>
          </p:cNvPr>
          <p:cNvSpPr/>
          <p:nvPr/>
        </p:nvSpPr>
        <p:spPr>
          <a:xfrm>
            <a:off x="766119" y="1383957"/>
            <a:ext cx="3413703" cy="1791729"/>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Rectangle: Rounded Corners 26">
            <a:extLst>
              <a:ext uri="{FF2B5EF4-FFF2-40B4-BE49-F238E27FC236}">
                <a16:creationId xmlns:a16="http://schemas.microsoft.com/office/drawing/2014/main" id="{4971072D-5900-4400-DA79-382636689E6A}"/>
              </a:ext>
            </a:extLst>
          </p:cNvPr>
          <p:cNvSpPr/>
          <p:nvPr/>
        </p:nvSpPr>
        <p:spPr>
          <a:xfrm>
            <a:off x="8202887" y="1388577"/>
            <a:ext cx="3413703" cy="1791729"/>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Rounded Corners 27">
            <a:extLst>
              <a:ext uri="{FF2B5EF4-FFF2-40B4-BE49-F238E27FC236}">
                <a16:creationId xmlns:a16="http://schemas.microsoft.com/office/drawing/2014/main" id="{F9A18BBA-4650-D37C-54B0-76DFA73D7147}"/>
              </a:ext>
            </a:extLst>
          </p:cNvPr>
          <p:cNvSpPr/>
          <p:nvPr/>
        </p:nvSpPr>
        <p:spPr>
          <a:xfrm>
            <a:off x="766119" y="3857912"/>
            <a:ext cx="3413703" cy="1791729"/>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Rectangle: Rounded Corners 28">
            <a:extLst>
              <a:ext uri="{FF2B5EF4-FFF2-40B4-BE49-F238E27FC236}">
                <a16:creationId xmlns:a16="http://schemas.microsoft.com/office/drawing/2014/main" id="{246F76F6-C6B7-7A69-0F66-DFA124966883}"/>
              </a:ext>
            </a:extLst>
          </p:cNvPr>
          <p:cNvSpPr/>
          <p:nvPr/>
        </p:nvSpPr>
        <p:spPr>
          <a:xfrm>
            <a:off x="8202887" y="3862532"/>
            <a:ext cx="3413703" cy="1791729"/>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TextBox 30">
            <a:extLst>
              <a:ext uri="{FF2B5EF4-FFF2-40B4-BE49-F238E27FC236}">
                <a16:creationId xmlns:a16="http://schemas.microsoft.com/office/drawing/2014/main" id="{FBCA01B0-A210-B27D-E038-2C5239903A36}"/>
              </a:ext>
            </a:extLst>
          </p:cNvPr>
          <p:cNvSpPr txBox="1"/>
          <p:nvPr/>
        </p:nvSpPr>
        <p:spPr>
          <a:xfrm>
            <a:off x="867673" y="1554581"/>
            <a:ext cx="3348400" cy="3108543"/>
          </a:xfrm>
          <a:prstGeom prst="rect">
            <a:avLst/>
          </a:prstGeom>
          <a:noFill/>
        </p:spPr>
        <p:txBody>
          <a:bodyPr wrap="square" numCol="2">
            <a:spAutoFit/>
          </a:bodyPr>
          <a:lstStyle/>
          <a:p>
            <a:pPr marL="285750" indent="-285750">
              <a:buFont typeface="Wingdings" panose="05000000000000000000" pitchFamily="2" charset="2"/>
              <a:buChar char="ü"/>
            </a:pPr>
            <a:r>
              <a:rPr lang="en-US" sz="1600" dirty="0">
                <a:solidFill>
                  <a:schemeClr val="bg1"/>
                </a:solidFill>
              </a:rPr>
              <a:t>Grains</a:t>
            </a:r>
          </a:p>
          <a:p>
            <a:pPr marL="285750" indent="-285750">
              <a:buFont typeface="Wingdings" panose="05000000000000000000" pitchFamily="2" charset="2"/>
              <a:buChar char="ü"/>
            </a:pPr>
            <a:r>
              <a:rPr lang="en-US" sz="1600" dirty="0">
                <a:solidFill>
                  <a:schemeClr val="bg1"/>
                </a:solidFill>
              </a:rPr>
              <a:t>Food oils</a:t>
            </a:r>
          </a:p>
          <a:p>
            <a:pPr marL="285750" indent="-285750">
              <a:buFont typeface="Wingdings" panose="05000000000000000000" pitchFamily="2" charset="2"/>
              <a:buChar char="ü"/>
            </a:pPr>
            <a:r>
              <a:rPr lang="en-US" sz="1600" dirty="0">
                <a:solidFill>
                  <a:schemeClr val="bg1"/>
                </a:solidFill>
              </a:rPr>
              <a:t>Fresh meat</a:t>
            </a:r>
          </a:p>
          <a:p>
            <a:pPr marL="285750" indent="-285750">
              <a:buFont typeface="Wingdings" panose="05000000000000000000" pitchFamily="2" charset="2"/>
              <a:buChar char="ü"/>
            </a:pPr>
            <a:r>
              <a:rPr lang="en-US" sz="1600" dirty="0">
                <a:solidFill>
                  <a:schemeClr val="bg1"/>
                </a:solidFill>
              </a:rPr>
              <a:t>Live stock</a:t>
            </a:r>
          </a:p>
          <a:p>
            <a:pPr marL="285750" indent="-285750">
              <a:buFont typeface="Wingdings" panose="05000000000000000000" pitchFamily="2" charset="2"/>
              <a:buChar char="ü"/>
            </a:pPr>
            <a:r>
              <a:rPr lang="en-US" sz="1600" dirty="0">
                <a:solidFill>
                  <a:schemeClr val="bg1"/>
                </a:solidFill>
              </a:rPr>
              <a:t> Coffee</a:t>
            </a: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r>
              <a:rPr lang="en-US" sz="1600" dirty="0">
                <a:solidFill>
                  <a:schemeClr val="bg1"/>
                </a:solidFill>
              </a:rPr>
              <a:t> Oil seeds</a:t>
            </a:r>
          </a:p>
          <a:p>
            <a:pPr marL="285750" indent="-285750">
              <a:buFont typeface="Wingdings" panose="05000000000000000000" pitchFamily="2" charset="2"/>
              <a:buChar char="ü"/>
            </a:pPr>
            <a:r>
              <a:rPr lang="en-US" sz="1600" dirty="0">
                <a:solidFill>
                  <a:schemeClr val="bg1"/>
                </a:solidFill>
              </a:rPr>
              <a:t>Sugar</a:t>
            </a:r>
          </a:p>
          <a:p>
            <a:pPr marL="285750" indent="-285750">
              <a:buFont typeface="Wingdings" panose="05000000000000000000" pitchFamily="2" charset="2"/>
              <a:buChar char="ü"/>
            </a:pPr>
            <a:r>
              <a:rPr lang="en-US" sz="1600" dirty="0">
                <a:solidFill>
                  <a:schemeClr val="bg1"/>
                </a:solidFill>
              </a:rPr>
              <a:t>Minerals</a:t>
            </a:r>
          </a:p>
          <a:p>
            <a:pPr marL="285750" indent="-285750">
              <a:buFont typeface="Wingdings" panose="05000000000000000000" pitchFamily="2" charset="2"/>
              <a:buChar char="ü"/>
            </a:pPr>
            <a:r>
              <a:rPr lang="en-US" sz="1600" dirty="0">
                <a:solidFill>
                  <a:schemeClr val="bg1"/>
                </a:solidFill>
              </a:rPr>
              <a:t>Fuels</a:t>
            </a:r>
          </a:p>
          <a:p>
            <a:pPr marL="285750" indent="-285750">
              <a:buFont typeface="Wingdings" panose="05000000000000000000" pitchFamily="2" charset="2"/>
              <a:buChar char="ü"/>
            </a:pPr>
            <a:r>
              <a:rPr lang="en-US" sz="1600" dirty="0">
                <a:solidFill>
                  <a:schemeClr val="bg1"/>
                </a:solidFill>
              </a:rPr>
              <a:t>Energy product</a:t>
            </a:r>
          </a:p>
        </p:txBody>
      </p:sp>
      <p:sp>
        <p:nvSpPr>
          <p:cNvPr id="33" name="TextBox 32">
            <a:extLst>
              <a:ext uri="{FF2B5EF4-FFF2-40B4-BE49-F238E27FC236}">
                <a16:creationId xmlns:a16="http://schemas.microsoft.com/office/drawing/2014/main" id="{46315238-DB7E-5C59-34AB-0ED40D45AB54}"/>
              </a:ext>
            </a:extLst>
          </p:cNvPr>
          <p:cNvSpPr txBox="1"/>
          <p:nvPr/>
        </p:nvSpPr>
        <p:spPr>
          <a:xfrm>
            <a:off x="1004342" y="4278218"/>
            <a:ext cx="2094114" cy="584775"/>
          </a:xfrm>
          <a:prstGeom prst="rect">
            <a:avLst/>
          </a:prstGeom>
          <a:noFill/>
        </p:spPr>
        <p:txBody>
          <a:bodyPr wrap="square">
            <a:spAutoFit/>
          </a:bodyPr>
          <a:lstStyle/>
          <a:p>
            <a:pPr marL="285750" indent="-285750">
              <a:buFont typeface="Wingdings" panose="05000000000000000000" pitchFamily="2" charset="2"/>
              <a:buChar char="ü"/>
            </a:pPr>
            <a:r>
              <a:rPr lang="en-US" sz="1600" dirty="0">
                <a:solidFill>
                  <a:schemeClr val="bg1"/>
                </a:solidFill>
              </a:rPr>
              <a:t>Tires</a:t>
            </a:r>
          </a:p>
          <a:p>
            <a:pPr marL="285750" indent="-285750">
              <a:buFont typeface="Wingdings" panose="05000000000000000000" pitchFamily="2" charset="2"/>
              <a:buChar char="ü"/>
            </a:pPr>
            <a:r>
              <a:rPr lang="en-US" sz="1600" dirty="0">
                <a:solidFill>
                  <a:schemeClr val="bg1"/>
                </a:solidFill>
              </a:rPr>
              <a:t>Machine trucks</a:t>
            </a:r>
          </a:p>
        </p:txBody>
      </p:sp>
      <p:sp>
        <p:nvSpPr>
          <p:cNvPr id="35" name="TextBox 34">
            <a:extLst>
              <a:ext uri="{FF2B5EF4-FFF2-40B4-BE49-F238E27FC236}">
                <a16:creationId xmlns:a16="http://schemas.microsoft.com/office/drawing/2014/main" id="{550E79A4-E5C3-33C2-F624-71BF9C2DF9D2}"/>
              </a:ext>
            </a:extLst>
          </p:cNvPr>
          <p:cNvSpPr txBox="1"/>
          <p:nvPr/>
        </p:nvSpPr>
        <p:spPr>
          <a:xfrm>
            <a:off x="8421952" y="1798457"/>
            <a:ext cx="2611213" cy="584775"/>
          </a:xfrm>
          <a:prstGeom prst="rect">
            <a:avLst/>
          </a:prstGeom>
          <a:noFill/>
        </p:spPr>
        <p:txBody>
          <a:bodyPr wrap="square">
            <a:spAutoFit/>
          </a:bodyPr>
          <a:lstStyle/>
          <a:p>
            <a:pPr marL="285750" indent="-285750">
              <a:buFont typeface="Wingdings" panose="05000000000000000000" pitchFamily="2" charset="2"/>
              <a:buChar char="ü"/>
            </a:pPr>
            <a:r>
              <a:rPr lang="en-US" sz="1600" dirty="0">
                <a:solidFill>
                  <a:schemeClr val="bg1"/>
                </a:solidFill>
              </a:rPr>
              <a:t>Human and Vet medicine</a:t>
            </a:r>
          </a:p>
          <a:p>
            <a:pPr marL="285750" indent="-285750">
              <a:buFont typeface="Wingdings" panose="05000000000000000000" pitchFamily="2" charset="2"/>
              <a:buChar char="ü"/>
            </a:pPr>
            <a:r>
              <a:rPr lang="en-US" sz="1600" dirty="0">
                <a:solidFill>
                  <a:schemeClr val="bg1"/>
                </a:solidFill>
              </a:rPr>
              <a:t>Laboratory equipment</a:t>
            </a:r>
          </a:p>
        </p:txBody>
      </p:sp>
      <p:sp>
        <p:nvSpPr>
          <p:cNvPr id="37" name="TextBox 36">
            <a:extLst>
              <a:ext uri="{FF2B5EF4-FFF2-40B4-BE49-F238E27FC236}">
                <a16:creationId xmlns:a16="http://schemas.microsoft.com/office/drawing/2014/main" id="{BF69921B-000A-E136-28F9-847BBBAF0044}"/>
              </a:ext>
            </a:extLst>
          </p:cNvPr>
          <p:cNvSpPr txBox="1"/>
          <p:nvPr/>
        </p:nvSpPr>
        <p:spPr>
          <a:xfrm>
            <a:off x="8363143" y="4216388"/>
            <a:ext cx="3329550" cy="1846659"/>
          </a:xfrm>
          <a:prstGeom prst="rect">
            <a:avLst/>
          </a:prstGeom>
          <a:noFill/>
        </p:spPr>
        <p:txBody>
          <a:bodyPr wrap="square" numCol="2">
            <a:spAutoFit/>
          </a:bodyPr>
          <a:lstStyle/>
          <a:p>
            <a:pPr marL="285750" indent="-285750">
              <a:buFont typeface="Wingdings" panose="05000000000000000000" pitchFamily="2" charset="2"/>
              <a:buChar char="ü"/>
            </a:pPr>
            <a:r>
              <a:rPr lang="en-US" sz="1600" dirty="0">
                <a:solidFill>
                  <a:schemeClr val="bg1"/>
                </a:solidFill>
              </a:rPr>
              <a:t>Cement</a:t>
            </a:r>
          </a:p>
          <a:p>
            <a:pPr marL="285750" indent="-285750">
              <a:buFont typeface="Wingdings" panose="05000000000000000000" pitchFamily="2" charset="2"/>
              <a:buChar char="ü"/>
            </a:pPr>
            <a:r>
              <a:rPr lang="en-US" sz="1600" dirty="0">
                <a:solidFill>
                  <a:schemeClr val="bg1"/>
                </a:solidFill>
              </a:rPr>
              <a:t>Metal</a:t>
            </a:r>
          </a:p>
          <a:p>
            <a:pPr marL="285750" indent="-285750">
              <a:buFont typeface="Wingdings" panose="05000000000000000000" pitchFamily="2" charset="2"/>
              <a:buChar char="ü"/>
            </a:pPr>
            <a:r>
              <a:rPr lang="en-US" sz="1600" dirty="0">
                <a:solidFill>
                  <a:schemeClr val="bg1"/>
                </a:solidFill>
              </a:rPr>
              <a:t>Steel</a:t>
            </a:r>
          </a:p>
          <a:p>
            <a:pPr marL="285750" indent="-285750">
              <a:buFont typeface="Wingdings" panose="05000000000000000000" pitchFamily="2" charset="2"/>
              <a:buChar char="ü"/>
            </a:pPr>
            <a:r>
              <a:rPr lang="en-US" sz="1600" dirty="0">
                <a:solidFill>
                  <a:schemeClr val="bg1"/>
                </a:solidFill>
              </a:rPr>
              <a:t>Steel rebar</a:t>
            </a: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r>
              <a:rPr lang="en-US" sz="1600" dirty="0">
                <a:solidFill>
                  <a:schemeClr val="bg1"/>
                </a:solidFill>
              </a:rPr>
              <a:t>Timber</a:t>
            </a:r>
          </a:p>
          <a:p>
            <a:pPr marL="285750" indent="-285750">
              <a:buFont typeface="Wingdings" panose="05000000000000000000" pitchFamily="2" charset="2"/>
              <a:buChar char="ü"/>
            </a:pPr>
            <a:r>
              <a:rPr lang="en-US" sz="1600" dirty="0">
                <a:solidFill>
                  <a:schemeClr val="bg1"/>
                </a:solidFill>
              </a:rPr>
              <a:t>Aggregates Bitumen </a:t>
            </a:r>
          </a:p>
        </p:txBody>
      </p:sp>
      <p:sp>
        <p:nvSpPr>
          <p:cNvPr id="38" name="Rectangle: Rounded Corners 37">
            <a:extLst>
              <a:ext uri="{FF2B5EF4-FFF2-40B4-BE49-F238E27FC236}">
                <a16:creationId xmlns:a16="http://schemas.microsoft.com/office/drawing/2014/main" id="{BF71833E-5436-F9A4-93F4-02FF6BAD2878}"/>
              </a:ext>
            </a:extLst>
          </p:cNvPr>
          <p:cNvSpPr/>
          <p:nvPr/>
        </p:nvSpPr>
        <p:spPr>
          <a:xfrm>
            <a:off x="1452030" y="1103443"/>
            <a:ext cx="1851230" cy="368332"/>
          </a:xfrm>
          <a:prstGeom prst="roundRect">
            <a:avLst>
              <a:gd name="adj" fmla="val 30086"/>
            </a:avLst>
          </a:prstGeom>
          <a:solidFill>
            <a:srgbClr val="011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Rectangle: Rounded Corners 38">
            <a:extLst>
              <a:ext uri="{FF2B5EF4-FFF2-40B4-BE49-F238E27FC236}">
                <a16:creationId xmlns:a16="http://schemas.microsoft.com/office/drawing/2014/main" id="{82480E73-FEEC-3DD1-042B-28047CDF18F7}"/>
              </a:ext>
            </a:extLst>
          </p:cNvPr>
          <p:cNvSpPr/>
          <p:nvPr/>
        </p:nvSpPr>
        <p:spPr>
          <a:xfrm>
            <a:off x="1452030" y="3657000"/>
            <a:ext cx="1851230" cy="368332"/>
          </a:xfrm>
          <a:prstGeom prst="roundRect">
            <a:avLst>
              <a:gd name="adj" fmla="val 30086"/>
            </a:avLst>
          </a:prstGeom>
          <a:solidFill>
            <a:srgbClr val="011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Rectangle: Rounded Corners 39">
            <a:extLst>
              <a:ext uri="{FF2B5EF4-FFF2-40B4-BE49-F238E27FC236}">
                <a16:creationId xmlns:a16="http://schemas.microsoft.com/office/drawing/2014/main" id="{5F7AF52C-04F9-9B0A-FE63-61380A307F97}"/>
              </a:ext>
            </a:extLst>
          </p:cNvPr>
          <p:cNvSpPr/>
          <p:nvPr/>
        </p:nvSpPr>
        <p:spPr>
          <a:xfrm>
            <a:off x="8891843" y="1186249"/>
            <a:ext cx="1851230" cy="368332"/>
          </a:xfrm>
          <a:prstGeom prst="roundRect">
            <a:avLst>
              <a:gd name="adj" fmla="val 30086"/>
            </a:avLst>
          </a:prstGeom>
          <a:solidFill>
            <a:srgbClr val="011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Rectangle: Rounded Corners 40">
            <a:extLst>
              <a:ext uri="{FF2B5EF4-FFF2-40B4-BE49-F238E27FC236}">
                <a16:creationId xmlns:a16="http://schemas.microsoft.com/office/drawing/2014/main" id="{6A621275-C1F2-AA41-F457-3F934D96F7B8}"/>
              </a:ext>
            </a:extLst>
          </p:cNvPr>
          <p:cNvSpPr/>
          <p:nvPr/>
        </p:nvSpPr>
        <p:spPr>
          <a:xfrm>
            <a:off x="8891843" y="3739806"/>
            <a:ext cx="1851230" cy="368332"/>
          </a:xfrm>
          <a:prstGeom prst="roundRect">
            <a:avLst>
              <a:gd name="adj" fmla="val 30086"/>
            </a:avLst>
          </a:prstGeom>
          <a:solidFill>
            <a:srgbClr val="011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TextBox 42">
            <a:extLst>
              <a:ext uri="{FF2B5EF4-FFF2-40B4-BE49-F238E27FC236}">
                <a16:creationId xmlns:a16="http://schemas.microsoft.com/office/drawing/2014/main" id="{FC789B30-BCFF-34F2-E323-7EEECAFE16C2}"/>
              </a:ext>
            </a:extLst>
          </p:cNvPr>
          <p:cNvSpPr txBox="1"/>
          <p:nvPr/>
        </p:nvSpPr>
        <p:spPr>
          <a:xfrm>
            <a:off x="1568309" y="1130076"/>
            <a:ext cx="1530147" cy="276999"/>
          </a:xfrm>
          <a:prstGeom prst="rect">
            <a:avLst/>
          </a:prstGeom>
          <a:noFill/>
        </p:spPr>
        <p:txBody>
          <a:bodyPr wrap="square">
            <a:spAutoFit/>
          </a:bodyPr>
          <a:lstStyle/>
          <a:p>
            <a:r>
              <a:rPr lang="en-US" sz="1200" dirty="0">
                <a:solidFill>
                  <a:schemeClr val="bg1"/>
                </a:solidFill>
              </a:rPr>
              <a:t>BULK COMMODITIES</a:t>
            </a:r>
          </a:p>
        </p:txBody>
      </p:sp>
      <p:sp>
        <p:nvSpPr>
          <p:cNvPr id="46" name="TextBox 45">
            <a:extLst>
              <a:ext uri="{FF2B5EF4-FFF2-40B4-BE49-F238E27FC236}">
                <a16:creationId xmlns:a16="http://schemas.microsoft.com/office/drawing/2014/main" id="{3CC33E29-87EB-CC7C-910D-8300CED2C977}"/>
              </a:ext>
            </a:extLst>
          </p:cNvPr>
          <p:cNvSpPr txBox="1"/>
          <p:nvPr/>
        </p:nvSpPr>
        <p:spPr>
          <a:xfrm>
            <a:off x="1467631" y="3609118"/>
            <a:ext cx="1820211" cy="461665"/>
          </a:xfrm>
          <a:prstGeom prst="rect">
            <a:avLst/>
          </a:prstGeom>
          <a:noFill/>
        </p:spPr>
        <p:txBody>
          <a:bodyPr wrap="square">
            <a:spAutoFit/>
          </a:bodyPr>
          <a:lstStyle/>
          <a:p>
            <a:pPr algn="ctr"/>
            <a:r>
              <a:rPr lang="en-US" sz="1200" dirty="0">
                <a:solidFill>
                  <a:schemeClr val="bg1"/>
                </a:solidFill>
              </a:rPr>
              <a:t>HEAVY EQUIPMENT AND MACHINERY</a:t>
            </a:r>
          </a:p>
        </p:txBody>
      </p:sp>
      <p:sp>
        <p:nvSpPr>
          <p:cNvPr id="49" name="TextBox 48">
            <a:extLst>
              <a:ext uri="{FF2B5EF4-FFF2-40B4-BE49-F238E27FC236}">
                <a16:creationId xmlns:a16="http://schemas.microsoft.com/office/drawing/2014/main" id="{FEC303C2-B98D-82A3-52CE-428DC942539C}"/>
              </a:ext>
            </a:extLst>
          </p:cNvPr>
          <p:cNvSpPr txBox="1"/>
          <p:nvPr/>
        </p:nvSpPr>
        <p:spPr>
          <a:xfrm>
            <a:off x="9093544" y="1211542"/>
            <a:ext cx="1530147" cy="276999"/>
          </a:xfrm>
          <a:prstGeom prst="rect">
            <a:avLst/>
          </a:prstGeom>
          <a:noFill/>
        </p:spPr>
        <p:txBody>
          <a:bodyPr wrap="square">
            <a:spAutoFit/>
          </a:bodyPr>
          <a:lstStyle/>
          <a:p>
            <a:r>
              <a:rPr lang="en-US" sz="1200" dirty="0">
                <a:solidFill>
                  <a:schemeClr val="bg1"/>
                </a:solidFill>
              </a:rPr>
              <a:t>BULK COMMODITIES</a:t>
            </a:r>
          </a:p>
        </p:txBody>
      </p:sp>
      <p:sp>
        <p:nvSpPr>
          <p:cNvPr id="50" name="TextBox 49">
            <a:extLst>
              <a:ext uri="{FF2B5EF4-FFF2-40B4-BE49-F238E27FC236}">
                <a16:creationId xmlns:a16="http://schemas.microsoft.com/office/drawing/2014/main" id="{E765D3F3-52FD-C4EA-EA0C-AC840C72B7E1}"/>
              </a:ext>
            </a:extLst>
          </p:cNvPr>
          <p:cNvSpPr txBox="1"/>
          <p:nvPr/>
        </p:nvSpPr>
        <p:spPr>
          <a:xfrm>
            <a:off x="9093544" y="3753466"/>
            <a:ext cx="1530147" cy="276999"/>
          </a:xfrm>
          <a:prstGeom prst="rect">
            <a:avLst/>
          </a:prstGeom>
          <a:noFill/>
        </p:spPr>
        <p:txBody>
          <a:bodyPr wrap="square">
            <a:spAutoFit/>
          </a:bodyPr>
          <a:lstStyle/>
          <a:p>
            <a:r>
              <a:rPr lang="en-US" sz="1200" dirty="0">
                <a:solidFill>
                  <a:schemeClr val="bg1"/>
                </a:solidFill>
              </a:rPr>
              <a:t>BUILDING MATERIALS</a:t>
            </a:r>
          </a:p>
        </p:txBody>
      </p:sp>
      <p:sp>
        <p:nvSpPr>
          <p:cNvPr id="51" name="TextBox 50">
            <a:extLst>
              <a:ext uri="{FF2B5EF4-FFF2-40B4-BE49-F238E27FC236}">
                <a16:creationId xmlns:a16="http://schemas.microsoft.com/office/drawing/2014/main" id="{68767363-BA90-7086-55BB-53C853BB1B1E}"/>
              </a:ext>
            </a:extLst>
          </p:cNvPr>
          <p:cNvSpPr txBox="1"/>
          <p:nvPr/>
        </p:nvSpPr>
        <p:spPr>
          <a:xfrm>
            <a:off x="-6418048" y="1019738"/>
            <a:ext cx="4257640" cy="1446550"/>
          </a:xfrm>
          <a:prstGeom prst="rect">
            <a:avLst/>
          </a:prstGeom>
          <a:noFill/>
        </p:spPr>
        <p:txBody>
          <a:bodyPr wrap="square">
            <a:spAutoFit/>
          </a:bodyPr>
          <a:lstStyle/>
          <a:p>
            <a:r>
              <a:rPr lang="en-US" sz="4400" b="1" dirty="0">
                <a:solidFill>
                  <a:schemeClr val="bg1"/>
                </a:solidFill>
                <a:latin typeface="Poppins" panose="00000500000000000000" pitchFamily="2" charset="0"/>
                <a:cs typeface="Poppins" panose="00000500000000000000" pitchFamily="2" charset="0"/>
              </a:rPr>
              <a:t>COMMODITY TRADING </a:t>
            </a:r>
            <a:r>
              <a:rPr lang="en-US" sz="4400" b="1" dirty="0">
                <a:solidFill>
                  <a:srgbClr val="09C718"/>
                </a:solidFill>
                <a:latin typeface="Poppins" panose="00000500000000000000" pitchFamily="2" charset="0"/>
                <a:cs typeface="Poppins" panose="00000500000000000000" pitchFamily="2" charset="0"/>
              </a:rPr>
              <a:t>:</a:t>
            </a:r>
          </a:p>
        </p:txBody>
      </p:sp>
      <p:sp>
        <p:nvSpPr>
          <p:cNvPr id="52" name="TextBox 51">
            <a:extLst>
              <a:ext uri="{FF2B5EF4-FFF2-40B4-BE49-F238E27FC236}">
                <a16:creationId xmlns:a16="http://schemas.microsoft.com/office/drawing/2014/main" id="{5754B487-0E52-90D0-FB9A-94A38FA82605}"/>
              </a:ext>
            </a:extLst>
          </p:cNvPr>
          <p:cNvSpPr txBox="1"/>
          <p:nvPr/>
        </p:nvSpPr>
        <p:spPr>
          <a:xfrm>
            <a:off x="-13016501" y="2712569"/>
            <a:ext cx="4319492" cy="2554545"/>
          </a:xfrm>
          <a:prstGeom prst="rect">
            <a:avLst/>
          </a:prstGeom>
          <a:noFill/>
        </p:spPr>
        <p:txBody>
          <a:bodyPr wrap="square">
            <a:spAutoFit/>
          </a:bodyPr>
          <a:lstStyle/>
          <a:p>
            <a:r>
              <a:rPr lang="en-US" sz="1600" dirty="0">
                <a:solidFill>
                  <a:schemeClr val="bg1"/>
                </a:solidFill>
                <a:latin typeface="Poppins" panose="00000500000000000000" pitchFamily="2" charset="0"/>
                <a:cs typeface="Poppins" panose="00000500000000000000" pitchFamily="2" charset="0"/>
              </a:rPr>
              <a:t>We are the go-to source for a vast array of raw materials and resources. Imagine golden wheat fields, the lifeblood of nations, or the vital energy of coal powering industries. We source and supply these essentials, along with food oils, sugar, minerals, and fuels. Our market intelligence keeps us ahead of the curve, offering you </a:t>
            </a:r>
            <a:r>
              <a:rPr lang="en-US" sz="1600" b="1" dirty="0">
                <a:solidFill>
                  <a:srgbClr val="09C718"/>
                </a:solidFill>
                <a:latin typeface="Poppins" panose="00000500000000000000" pitchFamily="2" charset="0"/>
                <a:cs typeface="Poppins" panose="00000500000000000000" pitchFamily="2" charset="0"/>
              </a:rPr>
              <a:t>competitive prices </a:t>
            </a:r>
            <a:r>
              <a:rPr lang="en-US" sz="1600" dirty="0">
                <a:solidFill>
                  <a:schemeClr val="bg1"/>
                </a:solidFill>
                <a:latin typeface="Poppins" panose="00000500000000000000" pitchFamily="2" charset="0"/>
                <a:cs typeface="Poppins" panose="00000500000000000000" pitchFamily="2" charset="0"/>
              </a:rPr>
              <a:t>and </a:t>
            </a:r>
            <a:r>
              <a:rPr lang="en-US" sz="1600" b="1" dirty="0">
                <a:solidFill>
                  <a:srgbClr val="09C718"/>
                </a:solidFill>
                <a:latin typeface="Poppins" panose="00000500000000000000" pitchFamily="2" charset="0"/>
                <a:cs typeface="Poppins" panose="00000500000000000000" pitchFamily="2" charset="0"/>
              </a:rPr>
              <a:t>flexible terms</a:t>
            </a:r>
            <a:r>
              <a:rPr lang="en-US" sz="1600" dirty="0">
                <a:solidFill>
                  <a:schemeClr val="bg1"/>
                </a:solidFill>
                <a:latin typeface="Poppins" panose="00000500000000000000" pitchFamily="2" charset="0"/>
                <a:cs typeface="Poppins" panose="00000500000000000000" pitchFamily="2" charset="0"/>
              </a:rPr>
              <a:t>.</a:t>
            </a:r>
          </a:p>
        </p:txBody>
      </p:sp>
      <p:sp>
        <p:nvSpPr>
          <p:cNvPr id="60" name="Rectangle 59">
            <a:extLst>
              <a:ext uri="{FF2B5EF4-FFF2-40B4-BE49-F238E27FC236}">
                <a16:creationId xmlns:a16="http://schemas.microsoft.com/office/drawing/2014/main" id="{7CE49D4C-3F46-AC39-0707-F19224D243C1}"/>
              </a:ext>
            </a:extLst>
          </p:cNvPr>
          <p:cNvSpPr/>
          <p:nvPr/>
        </p:nvSpPr>
        <p:spPr>
          <a:xfrm>
            <a:off x="20599026" y="5014570"/>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Rectangle 60">
            <a:extLst>
              <a:ext uri="{FF2B5EF4-FFF2-40B4-BE49-F238E27FC236}">
                <a16:creationId xmlns:a16="http://schemas.microsoft.com/office/drawing/2014/main" id="{D379B86D-FE2D-E622-9B64-34C01606C1DF}"/>
              </a:ext>
            </a:extLst>
          </p:cNvPr>
          <p:cNvSpPr/>
          <p:nvPr/>
        </p:nvSpPr>
        <p:spPr>
          <a:xfrm>
            <a:off x="-3706688" y="8803031"/>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Rectangle 61">
            <a:extLst>
              <a:ext uri="{FF2B5EF4-FFF2-40B4-BE49-F238E27FC236}">
                <a16:creationId xmlns:a16="http://schemas.microsoft.com/office/drawing/2014/main" id="{0A672A68-324F-138C-3722-9EFC5AEED383}"/>
              </a:ext>
            </a:extLst>
          </p:cNvPr>
          <p:cNvSpPr/>
          <p:nvPr/>
        </p:nvSpPr>
        <p:spPr>
          <a:xfrm>
            <a:off x="-591047" y="-6344986"/>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Rectangle 62">
            <a:extLst>
              <a:ext uri="{FF2B5EF4-FFF2-40B4-BE49-F238E27FC236}">
                <a16:creationId xmlns:a16="http://schemas.microsoft.com/office/drawing/2014/main" id="{5505B2CC-ACD6-B6FE-1643-72250B7D6F15}"/>
              </a:ext>
            </a:extLst>
          </p:cNvPr>
          <p:cNvSpPr/>
          <p:nvPr/>
        </p:nvSpPr>
        <p:spPr>
          <a:xfrm>
            <a:off x="17882867" y="-3000185"/>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Rectangle 63">
            <a:extLst>
              <a:ext uri="{FF2B5EF4-FFF2-40B4-BE49-F238E27FC236}">
                <a16:creationId xmlns:a16="http://schemas.microsoft.com/office/drawing/2014/main" id="{8F97F5E9-C645-65B0-FD36-C16EBE0CE3BC}"/>
              </a:ext>
            </a:extLst>
          </p:cNvPr>
          <p:cNvSpPr/>
          <p:nvPr/>
        </p:nvSpPr>
        <p:spPr>
          <a:xfrm rot="5400000">
            <a:off x="8816061" y="-8908607"/>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Rectangle 64">
            <a:extLst>
              <a:ext uri="{FF2B5EF4-FFF2-40B4-BE49-F238E27FC236}">
                <a16:creationId xmlns:a16="http://schemas.microsoft.com/office/drawing/2014/main" id="{229F4205-2E83-813F-3D12-95108DF368EA}"/>
              </a:ext>
            </a:extLst>
          </p:cNvPr>
          <p:cNvSpPr/>
          <p:nvPr/>
        </p:nvSpPr>
        <p:spPr>
          <a:xfrm rot="5400000">
            <a:off x="-5090777" y="3490762"/>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Rectangle 65">
            <a:extLst>
              <a:ext uri="{FF2B5EF4-FFF2-40B4-BE49-F238E27FC236}">
                <a16:creationId xmlns:a16="http://schemas.microsoft.com/office/drawing/2014/main" id="{0F5F463F-4199-2A0F-0B2B-CE2122455BCD}"/>
              </a:ext>
            </a:extLst>
          </p:cNvPr>
          <p:cNvSpPr/>
          <p:nvPr/>
        </p:nvSpPr>
        <p:spPr>
          <a:xfrm rot="5400000">
            <a:off x="19290098" y="10942356"/>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Rectangle 66">
            <a:extLst>
              <a:ext uri="{FF2B5EF4-FFF2-40B4-BE49-F238E27FC236}">
                <a16:creationId xmlns:a16="http://schemas.microsoft.com/office/drawing/2014/main" id="{ECB38921-4EDF-9DB0-B4CB-402F81C948C3}"/>
              </a:ext>
            </a:extLst>
          </p:cNvPr>
          <p:cNvSpPr/>
          <p:nvPr/>
        </p:nvSpPr>
        <p:spPr>
          <a:xfrm rot="5400000">
            <a:off x="5481851" y="10985460"/>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TextBox 67">
            <a:extLst>
              <a:ext uri="{FF2B5EF4-FFF2-40B4-BE49-F238E27FC236}">
                <a16:creationId xmlns:a16="http://schemas.microsoft.com/office/drawing/2014/main" id="{CE78ECE8-4697-54EA-A292-74E8F51CBBC0}"/>
              </a:ext>
            </a:extLst>
          </p:cNvPr>
          <p:cNvSpPr txBox="1"/>
          <p:nvPr/>
        </p:nvSpPr>
        <p:spPr>
          <a:xfrm>
            <a:off x="10468223" y="6232092"/>
            <a:ext cx="1391867"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PAGE | 05</a:t>
            </a:r>
            <a:endParaRPr lang="ru-RU" sz="1200" dirty="0">
              <a:solidFill>
                <a:schemeClr val="bg1"/>
              </a:solidFill>
              <a:cs typeface="Poppins" panose="00000500000000000000" pitchFamily="2" charset="0"/>
            </a:endParaRPr>
          </a:p>
        </p:txBody>
      </p:sp>
    </p:spTree>
    <p:extLst>
      <p:ext uri="{BB962C8B-B14F-4D97-AF65-F5344CB8AC3E}">
        <p14:creationId xmlns:p14="http://schemas.microsoft.com/office/powerpoint/2010/main" val="3061560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7364B4-F5A4-F474-AC77-6B5A3DECE15F}"/>
              </a:ext>
            </a:extLst>
          </p:cNvPr>
          <p:cNvPicPr>
            <a:picLocks noChangeAspect="1"/>
          </p:cNvPicPr>
          <p:nvPr/>
        </p:nvPicPr>
        <p:blipFill rotWithShape="1">
          <a:blip r:embed="rId2"/>
          <a:srcRect l="51330" b="674"/>
          <a:stretch/>
        </p:blipFill>
        <p:spPr>
          <a:xfrm>
            <a:off x="0" y="238491"/>
            <a:ext cx="3189722" cy="6146267"/>
          </a:xfrm>
          <a:prstGeom prst="rect">
            <a:avLst/>
          </a:prstGeom>
        </p:spPr>
      </p:pic>
      <p:pic>
        <p:nvPicPr>
          <p:cNvPr id="5" name="Picture 4">
            <a:extLst>
              <a:ext uri="{FF2B5EF4-FFF2-40B4-BE49-F238E27FC236}">
                <a16:creationId xmlns:a16="http://schemas.microsoft.com/office/drawing/2014/main" id="{6F74D429-048C-E90B-D58C-0ABCD53E5954}"/>
              </a:ext>
            </a:extLst>
          </p:cNvPr>
          <p:cNvPicPr>
            <a:picLocks noChangeAspect="1"/>
          </p:cNvPicPr>
          <p:nvPr/>
        </p:nvPicPr>
        <p:blipFill rotWithShape="1">
          <a:blip r:embed="rId2"/>
          <a:srcRect l="56892" t="1174" b="674"/>
          <a:stretch/>
        </p:blipFill>
        <p:spPr>
          <a:xfrm flipH="1">
            <a:off x="9830050" y="1292747"/>
            <a:ext cx="2361950" cy="5077844"/>
          </a:xfrm>
          <a:prstGeom prst="rect">
            <a:avLst/>
          </a:prstGeom>
        </p:spPr>
      </p:pic>
      <p:sp>
        <p:nvSpPr>
          <p:cNvPr id="6" name="TextBox 5">
            <a:extLst>
              <a:ext uri="{FF2B5EF4-FFF2-40B4-BE49-F238E27FC236}">
                <a16:creationId xmlns:a16="http://schemas.microsoft.com/office/drawing/2014/main" id="{DA977F69-7DBC-E7BC-9C71-9B51AD579C17}"/>
              </a:ext>
            </a:extLst>
          </p:cNvPr>
          <p:cNvSpPr txBox="1"/>
          <p:nvPr/>
        </p:nvSpPr>
        <p:spPr>
          <a:xfrm>
            <a:off x="607496" y="1019738"/>
            <a:ext cx="4257640" cy="1446550"/>
          </a:xfrm>
          <a:prstGeom prst="rect">
            <a:avLst/>
          </a:prstGeom>
          <a:noFill/>
        </p:spPr>
        <p:txBody>
          <a:bodyPr wrap="square">
            <a:spAutoFit/>
          </a:bodyPr>
          <a:lstStyle/>
          <a:p>
            <a:r>
              <a:rPr lang="en-US" sz="4400" b="1" dirty="0">
                <a:solidFill>
                  <a:schemeClr val="bg1"/>
                </a:solidFill>
                <a:latin typeface="Poppins" panose="00000500000000000000" pitchFamily="2" charset="0"/>
                <a:cs typeface="Poppins" panose="00000500000000000000" pitchFamily="2" charset="0"/>
              </a:rPr>
              <a:t>COMMODITY TRADING </a:t>
            </a:r>
            <a:r>
              <a:rPr lang="en-US" sz="4400" b="1" dirty="0">
                <a:solidFill>
                  <a:srgbClr val="09C718"/>
                </a:solidFill>
                <a:latin typeface="Poppins" panose="00000500000000000000" pitchFamily="2" charset="0"/>
                <a:cs typeface="Poppins" panose="00000500000000000000" pitchFamily="2" charset="0"/>
              </a:rPr>
              <a:t>:</a:t>
            </a:r>
          </a:p>
        </p:txBody>
      </p:sp>
      <p:pic>
        <p:nvPicPr>
          <p:cNvPr id="8" name="Picture 7">
            <a:extLst>
              <a:ext uri="{FF2B5EF4-FFF2-40B4-BE49-F238E27FC236}">
                <a16:creationId xmlns:a16="http://schemas.microsoft.com/office/drawing/2014/main" id="{97A99168-1FD4-B21A-8351-B16AEB4A4862}"/>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45131" y="238491"/>
            <a:ext cx="420289" cy="483404"/>
          </a:xfrm>
          <a:prstGeom prst="rect">
            <a:avLst/>
          </a:prstGeom>
        </p:spPr>
      </p:pic>
      <p:pic>
        <p:nvPicPr>
          <p:cNvPr id="10" name="Picture 9">
            <a:extLst>
              <a:ext uri="{FF2B5EF4-FFF2-40B4-BE49-F238E27FC236}">
                <a16:creationId xmlns:a16="http://schemas.microsoft.com/office/drawing/2014/main" id="{8441E051-7C75-8ACC-81B4-7A0CC7AE8819}"/>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04342" y="172017"/>
            <a:ext cx="730491" cy="616352"/>
          </a:xfrm>
          <a:prstGeom prst="rect">
            <a:avLst/>
          </a:prstGeom>
        </p:spPr>
      </p:pic>
      <p:sp>
        <p:nvSpPr>
          <p:cNvPr id="22" name="TextBox 21">
            <a:extLst>
              <a:ext uri="{FF2B5EF4-FFF2-40B4-BE49-F238E27FC236}">
                <a16:creationId xmlns:a16="http://schemas.microsoft.com/office/drawing/2014/main" id="{B156B37F-C02F-5B1B-E481-082C95ABF3B3}"/>
              </a:ext>
            </a:extLst>
          </p:cNvPr>
          <p:cNvSpPr txBox="1"/>
          <p:nvPr/>
        </p:nvSpPr>
        <p:spPr>
          <a:xfrm>
            <a:off x="1324243" y="2829033"/>
            <a:ext cx="4319492" cy="2554545"/>
          </a:xfrm>
          <a:prstGeom prst="rect">
            <a:avLst/>
          </a:prstGeom>
          <a:noFill/>
        </p:spPr>
        <p:txBody>
          <a:bodyPr wrap="square">
            <a:spAutoFit/>
          </a:bodyPr>
          <a:lstStyle/>
          <a:p>
            <a:r>
              <a:rPr lang="en-US" sz="1600" dirty="0">
                <a:solidFill>
                  <a:schemeClr val="bg1"/>
                </a:solidFill>
                <a:latin typeface="Poppins" panose="00000500000000000000" pitchFamily="2" charset="0"/>
                <a:cs typeface="Poppins" panose="00000500000000000000" pitchFamily="2" charset="0"/>
              </a:rPr>
              <a:t>We are the go-to source for a vast array of raw materials and resources. Imagine golden wheat fields, the lifeblood of nations, or the vital energy of coal powering industries. We source and supply these essentials, along with food oils, sugar, minerals, and fuels. Our market intelligence keeps us ahead of the curve, offering you </a:t>
            </a:r>
            <a:r>
              <a:rPr lang="en-US" sz="1600" b="1" dirty="0">
                <a:solidFill>
                  <a:srgbClr val="09C718"/>
                </a:solidFill>
                <a:latin typeface="Poppins" panose="00000500000000000000" pitchFamily="2" charset="0"/>
                <a:cs typeface="Poppins" panose="00000500000000000000" pitchFamily="2" charset="0"/>
              </a:rPr>
              <a:t>competitive prices </a:t>
            </a:r>
            <a:r>
              <a:rPr lang="en-US" sz="1600" dirty="0">
                <a:solidFill>
                  <a:schemeClr val="bg1"/>
                </a:solidFill>
                <a:latin typeface="Poppins" panose="00000500000000000000" pitchFamily="2" charset="0"/>
                <a:cs typeface="Poppins" panose="00000500000000000000" pitchFamily="2" charset="0"/>
              </a:rPr>
              <a:t>and </a:t>
            </a:r>
            <a:r>
              <a:rPr lang="en-US" sz="1600" b="1" dirty="0">
                <a:solidFill>
                  <a:srgbClr val="09C718"/>
                </a:solidFill>
                <a:latin typeface="Poppins" panose="00000500000000000000" pitchFamily="2" charset="0"/>
                <a:cs typeface="Poppins" panose="00000500000000000000" pitchFamily="2" charset="0"/>
              </a:rPr>
              <a:t>flexible terms</a:t>
            </a:r>
            <a:r>
              <a:rPr lang="en-US" sz="1600" dirty="0">
                <a:solidFill>
                  <a:schemeClr val="bg1"/>
                </a:solidFill>
                <a:latin typeface="Poppins" panose="00000500000000000000" pitchFamily="2" charset="0"/>
                <a:cs typeface="Poppins" panose="00000500000000000000" pitchFamily="2" charset="0"/>
              </a:rPr>
              <a:t>.</a:t>
            </a:r>
          </a:p>
        </p:txBody>
      </p:sp>
      <p:sp>
        <p:nvSpPr>
          <p:cNvPr id="45" name="TextBox 44">
            <a:extLst>
              <a:ext uri="{FF2B5EF4-FFF2-40B4-BE49-F238E27FC236}">
                <a16:creationId xmlns:a16="http://schemas.microsoft.com/office/drawing/2014/main" id="{FFD6E378-84A8-339E-CB58-BC8B777CC7BB}"/>
              </a:ext>
            </a:extLst>
          </p:cNvPr>
          <p:cNvSpPr txBox="1"/>
          <p:nvPr/>
        </p:nvSpPr>
        <p:spPr>
          <a:xfrm>
            <a:off x="9464555" y="291041"/>
            <a:ext cx="2817219"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sp>
        <p:nvSpPr>
          <p:cNvPr id="47" name="TextBox 46">
            <a:extLst>
              <a:ext uri="{FF2B5EF4-FFF2-40B4-BE49-F238E27FC236}">
                <a16:creationId xmlns:a16="http://schemas.microsoft.com/office/drawing/2014/main" id="{5995DCF7-5D42-9A72-D638-BF9D3C2BA7D2}"/>
              </a:ext>
            </a:extLst>
          </p:cNvPr>
          <p:cNvSpPr txBox="1"/>
          <p:nvPr/>
        </p:nvSpPr>
        <p:spPr>
          <a:xfrm rot="5400000">
            <a:off x="9936787" y="3666316"/>
            <a:ext cx="4123605" cy="276999"/>
          </a:xfrm>
          <a:prstGeom prst="rect">
            <a:avLst/>
          </a:prstGeom>
          <a:noFill/>
        </p:spPr>
        <p:txBody>
          <a:bodyPr wrap="square">
            <a:spAutoFit/>
          </a:bodyPr>
          <a:lstStyle/>
          <a:p>
            <a:r>
              <a:rPr lang="en-US" sz="1200" b="0" i="0" dirty="0">
                <a:solidFill>
                  <a:schemeClr val="bg1">
                    <a:alpha val="16000"/>
                  </a:schemeClr>
                </a:solidFill>
                <a:effectLst/>
                <a:latin typeface="Poppins" panose="00000500000000000000" pitchFamily="2" charset="0"/>
                <a:cs typeface="Poppins" panose="00000500000000000000" pitchFamily="2" charset="0"/>
              </a:rPr>
              <a:t>© 2024 All in All Group. All rights reserved.</a:t>
            </a:r>
            <a:endParaRPr lang="ru-RU" sz="1200" dirty="0">
              <a:solidFill>
                <a:schemeClr val="bg1">
                  <a:alpha val="16000"/>
                </a:schemeClr>
              </a:solidFill>
              <a:cs typeface="Poppins" panose="00000500000000000000" pitchFamily="2" charset="0"/>
            </a:endParaRPr>
          </a:p>
        </p:txBody>
      </p:sp>
      <p:sp>
        <p:nvSpPr>
          <p:cNvPr id="48" name="TextBox 47">
            <a:extLst>
              <a:ext uri="{FF2B5EF4-FFF2-40B4-BE49-F238E27FC236}">
                <a16:creationId xmlns:a16="http://schemas.microsoft.com/office/drawing/2014/main" id="{6140FA7A-D71A-5AAA-5E5E-CE9BD319A3EE}"/>
              </a:ext>
            </a:extLst>
          </p:cNvPr>
          <p:cNvSpPr txBox="1"/>
          <p:nvPr/>
        </p:nvSpPr>
        <p:spPr>
          <a:xfrm>
            <a:off x="10468223" y="6232092"/>
            <a:ext cx="1391867"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PAGE | 06</a:t>
            </a:r>
            <a:endParaRPr lang="ru-RU" sz="1200" dirty="0">
              <a:solidFill>
                <a:schemeClr val="bg1"/>
              </a:solidFill>
              <a:cs typeface="Poppins" panose="00000500000000000000" pitchFamily="2" charset="0"/>
            </a:endParaRPr>
          </a:p>
        </p:txBody>
      </p:sp>
      <p:pic>
        <p:nvPicPr>
          <p:cNvPr id="3" name="Picture 2">
            <a:extLst>
              <a:ext uri="{FF2B5EF4-FFF2-40B4-BE49-F238E27FC236}">
                <a16:creationId xmlns:a16="http://schemas.microsoft.com/office/drawing/2014/main" id="{2809FE14-7615-E039-9039-4EE19F23AB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58958" y="4328544"/>
            <a:ext cx="1313826" cy="1313826"/>
          </a:xfrm>
          <a:prstGeom prst="rect">
            <a:avLst/>
          </a:prstGeom>
          <a:ln>
            <a:noFill/>
          </a:ln>
          <a:effectLst>
            <a:softEdge rad="112500"/>
          </a:effectLst>
        </p:spPr>
      </p:pic>
      <p:pic>
        <p:nvPicPr>
          <p:cNvPr id="7" name="Picture 6">
            <a:extLst>
              <a:ext uri="{FF2B5EF4-FFF2-40B4-BE49-F238E27FC236}">
                <a16:creationId xmlns:a16="http://schemas.microsoft.com/office/drawing/2014/main" id="{739EEED5-9943-2507-ACA2-2BE20B84F31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68" r="24763"/>
          <a:stretch/>
        </p:blipFill>
        <p:spPr>
          <a:xfrm>
            <a:off x="8217274" y="4383584"/>
            <a:ext cx="1288942" cy="1181190"/>
          </a:xfrm>
          <a:prstGeom prst="rect">
            <a:avLst/>
          </a:prstGeom>
          <a:ln>
            <a:noFill/>
          </a:ln>
          <a:effectLst>
            <a:softEdge rad="112500"/>
          </a:effectLst>
        </p:spPr>
      </p:pic>
      <p:pic>
        <p:nvPicPr>
          <p:cNvPr id="9" name="Picture 8">
            <a:extLst>
              <a:ext uri="{FF2B5EF4-FFF2-40B4-BE49-F238E27FC236}">
                <a16:creationId xmlns:a16="http://schemas.microsoft.com/office/drawing/2014/main" id="{813652B0-A91A-CCDC-FC74-21F20E6A13E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588" r="19102" b="1332"/>
          <a:stretch/>
        </p:blipFill>
        <p:spPr>
          <a:xfrm>
            <a:off x="6966152" y="1872866"/>
            <a:ext cx="1297487" cy="1288954"/>
          </a:xfrm>
          <a:prstGeom prst="rect">
            <a:avLst/>
          </a:prstGeom>
          <a:ln>
            <a:noFill/>
          </a:ln>
          <a:effectLst>
            <a:softEdge rad="112500"/>
          </a:effectLst>
        </p:spPr>
      </p:pic>
      <p:pic>
        <p:nvPicPr>
          <p:cNvPr id="14" name="Picture 13">
            <a:extLst>
              <a:ext uri="{FF2B5EF4-FFF2-40B4-BE49-F238E27FC236}">
                <a16:creationId xmlns:a16="http://schemas.microsoft.com/office/drawing/2014/main" id="{E6F84DD3-BC8C-0ACF-1746-B37569476E9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239" t="4167" r="17794" b="7465"/>
          <a:stretch/>
        </p:blipFill>
        <p:spPr>
          <a:xfrm>
            <a:off x="9570272" y="1930911"/>
            <a:ext cx="1288342" cy="1230909"/>
          </a:xfrm>
          <a:prstGeom prst="rect">
            <a:avLst/>
          </a:prstGeom>
          <a:ln>
            <a:noFill/>
          </a:ln>
          <a:effectLst>
            <a:softEdge rad="112500"/>
          </a:effectLst>
        </p:spPr>
      </p:pic>
      <p:pic>
        <p:nvPicPr>
          <p:cNvPr id="15" name="Picture 14">
            <a:extLst>
              <a:ext uri="{FF2B5EF4-FFF2-40B4-BE49-F238E27FC236}">
                <a16:creationId xmlns:a16="http://schemas.microsoft.com/office/drawing/2014/main" id="{40E1E371-262A-6782-4847-AB6B6FC1BB65}"/>
              </a:ext>
            </a:extLst>
          </p:cNvPr>
          <p:cNvPicPr>
            <a:picLocks noChangeAspect="1"/>
          </p:cNvPicPr>
          <p:nvPr/>
        </p:nvPicPr>
        <p:blipFill rotWithShape="1">
          <a:blip r:embed="rId11">
            <a:extLst>
              <a:ext uri="{28A0092B-C50C-407E-A947-70E740481C1C}">
                <a14:useLocalDpi xmlns:a14="http://schemas.microsoft.com/office/drawing/2010/main" val="0"/>
              </a:ext>
            </a:extLst>
          </a:blip>
          <a:srcRect l="52717" t="6317" r="4792" b="16445"/>
          <a:stretch/>
        </p:blipFill>
        <p:spPr>
          <a:xfrm>
            <a:off x="9514761" y="4382939"/>
            <a:ext cx="1358706" cy="1201851"/>
          </a:xfrm>
          <a:prstGeom prst="rect">
            <a:avLst/>
          </a:prstGeom>
          <a:ln>
            <a:noFill/>
          </a:ln>
          <a:effectLst>
            <a:softEdge rad="112500"/>
          </a:effectLst>
        </p:spPr>
      </p:pic>
      <p:pic>
        <p:nvPicPr>
          <p:cNvPr id="20" name="Picture 19">
            <a:extLst>
              <a:ext uri="{FF2B5EF4-FFF2-40B4-BE49-F238E27FC236}">
                <a16:creationId xmlns:a16="http://schemas.microsoft.com/office/drawing/2014/main" id="{65AD2D85-00DE-94F4-136B-04CF912A3027}"/>
              </a:ext>
            </a:extLst>
          </p:cNvPr>
          <p:cNvPicPr>
            <a:picLocks noChangeAspect="1"/>
          </p:cNvPicPr>
          <p:nvPr/>
        </p:nvPicPr>
        <p:blipFill rotWithShape="1">
          <a:blip r:embed="rId12">
            <a:extLst>
              <a:ext uri="{28A0092B-C50C-407E-A947-70E740481C1C}">
                <a14:useLocalDpi xmlns:a14="http://schemas.microsoft.com/office/drawing/2010/main" val="0"/>
              </a:ext>
            </a:extLst>
          </a:blip>
          <a:srcRect l="18980" t="5944"/>
          <a:stretch/>
        </p:blipFill>
        <p:spPr>
          <a:xfrm>
            <a:off x="9556925" y="3193250"/>
            <a:ext cx="1352396" cy="1196093"/>
          </a:xfrm>
          <a:prstGeom prst="rect">
            <a:avLst/>
          </a:prstGeom>
          <a:ln>
            <a:noFill/>
          </a:ln>
          <a:effectLst>
            <a:softEdge rad="112500"/>
          </a:effectLst>
        </p:spPr>
      </p:pic>
      <p:pic>
        <p:nvPicPr>
          <p:cNvPr id="24" name="Picture 2" descr="Light Red Kidney Beans, Bas, Moisture Percent: 12 at Rs 23000/ton in  Goregaon">
            <a:extLst>
              <a:ext uri="{FF2B5EF4-FFF2-40B4-BE49-F238E27FC236}">
                <a16:creationId xmlns:a16="http://schemas.microsoft.com/office/drawing/2014/main" id="{D76BC6AB-D0A4-6E21-C8F5-143D6A4A0A3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84769" y="3193251"/>
            <a:ext cx="1416644" cy="11903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B3CC7360-EF98-5BDE-30A6-E79F462C9118}"/>
              </a:ext>
            </a:extLst>
          </p:cNvPr>
          <p:cNvSpPr/>
          <p:nvPr/>
        </p:nvSpPr>
        <p:spPr>
          <a:xfrm>
            <a:off x="6966153" y="1581945"/>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Rectangle 49">
            <a:extLst>
              <a:ext uri="{FF2B5EF4-FFF2-40B4-BE49-F238E27FC236}">
                <a16:creationId xmlns:a16="http://schemas.microsoft.com/office/drawing/2014/main" id="{D686A0AC-7CC6-D278-4DB5-C6A9753570C8}"/>
              </a:ext>
            </a:extLst>
          </p:cNvPr>
          <p:cNvSpPr/>
          <p:nvPr/>
        </p:nvSpPr>
        <p:spPr>
          <a:xfrm>
            <a:off x="8263640" y="1581945"/>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Rectangle 50">
            <a:extLst>
              <a:ext uri="{FF2B5EF4-FFF2-40B4-BE49-F238E27FC236}">
                <a16:creationId xmlns:a16="http://schemas.microsoft.com/office/drawing/2014/main" id="{B144FB82-241E-49A3-8C37-1EEA3E0BB3ED}"/>
              </a:ext>
            </a:extLst>
          </p:cNvPr>
          <p:cNvSpPr/>
          <p:nvPr/>
        </p:nvSpPr>
        <p:spPr>
          <a:xfrm>
            <a:off x="9561127" y="1581945"/>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Rectangle 51">
            <a:extLst>
              <a:ext uri="{FF2B5EF4-FFF2-40B4-BE49-F238E27FC236}">
                <a16:creationId xmlns:a16="http://schemas.microsoft.com/office/drawing/2014/main" id="{87946F0B-9189-C0CA-D395-6E2CF548B1BE}"/>
              </a:ext>
            </a:extLst>
          </p:cNvPr>
          <p:cNvSpPr/>
          <p:nvPr/>
        </p:nvSpPr>
        <p:spPr>
          <a:xfrm>
            <a:off x="10858613" y="1581945"/>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Rectangle 52">
            <a:extLst>
              <a:ext uri="{FF2B5EF4-FFF2-40B4-BE49-F238E27FC236}">
                <a16:creationId xmlns:a16="http://schemas.microsoft.com/office/drawing/2014/main" id="{6060265B-649C-97E3-3E7E-FE5D442984DF}"/>
              </a:ext>
            </a:extLst>
          </p:cNvPr>
          <p:cNvSpPr/>
          <p:nvPr/>
        </p:nvSpPr>
        <p:spPr>
          <a:xfrm rot="5400000">
            <a:off x="8816061" y="-208413"/>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Rectangle 53">
            <a:extLst>
              <a:ext uri="{FF2B5EF4-FFF2-40B4-BE49-F238E27FC236}">
                <a16:creationId xmlns:a16="http://schemas.microsoft.com/office/drawing/2014/main" id="{21DF8D00-14ED-4385-7EB7-797025EEFD63}"/>
              </a:ext>
            </a:extLst>
          </p:cNvPr>
          <p:cNvSpPr/>
          <p:nvPr/>
        </p:nvSpPr>
        <p:spPr>
          <a:xfrm rot="5400000">
            <a:off x="8816061" y="1013351"/>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Rectangle 54">
            <a:extLst>
              <a:ext uri="{FF2B5EF4-FFF2-40B4-BE49-F238E27FC236}">
                <a16:creationId xmlns:a16="http://schemas.microsoft.com/office/drawing/2014/main" id="{65760393-151B-348E-6E12-4F71B8C830D5}"/>
              </a:ext>
            </a:extLst>
          </p:cNvPr>
          <p:cNvSpPr/>
          <p:nvPr/>
        </p:nvSpPr>
        <p:spPr>
          <a:xfrm rot="5400000">
            <a:off x="8816061" y="2235115"/>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Rectangle 55">
            <a:extLst>
              <a:ext uri="{FF2B5EF4-FFF2-40B4-BE49-F238E27FC236}">
                <a16:creationId xmlns:a16="http://schemas.microsoft.com/office/drawing/2014/main" id="{A84E657C-4AA7-7AD4-49B5-851D2C200A8D}"/>
              </a:ext>
            </a:extLst>
          </p:cNvPr>
          <p:cNvSpPr/>
          <p:nvPr/>
        </p:nvSpPr>
        <p:spPr>
          <a:xfrm rot="5400000">
            <a:off x="8816061" y="3456879"/>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TextBox 56">
            <a:extLst>
              <a:ext uri="{FF2B5EF4-FFF2-40B4-BE49-F238E27FC236}">
                <a16:creationId xmlns:a16="http://schemas.microsoft.com/office/drawing/2014/main" id="{968739F0-D3F0-5A29-9D39-9B791593AA30}"/>
              </a:ext>
            </a:extLst>
          </p:cNvPr>
          <p:cNvSpPr txBox="1"/>
          <p:nvPr/>
        </p:nvSpPr>
        <p:spPr>
          <a:xfrm>
            <a:off x="-591047" y="6364103"/>
            <a:ext cx="5574939" cy="200055"/>
          </a:xfrm>
          <a:prstGeom prst="rect">
            <a:avLst/>
          </a:prstGeom>
          <a:noFill/>
        </p:spPr>
        <p:txBody>
          <a:bodyPr wrap="square">
            <a:spAutoFit/>
          </a:bodyPr>
          <a:lstStyle/>
          <a:p>
            <a:pPr algn="ctr"/>
            <a:r>
              <a:rPr lang="en-US" sz="700" b="1" spc="300" dirty="0">
                <a:solidFill>
                  <a:schemeClr val="bg1"/>
                </a:solidFill>
                <a:latin typeface="TachyonW00-Regular" panose="02000000000000000000" pitchFamily="2" charset="0"/>
                <a:cs typeface="Poppins" panose="00000500000000000000" pitchFamily="2" charset="0"/>
              </a:rPr>
              <a:t>EXCELLENCE OF EXECUTION </a:t>
            </a:r>
          </a:p>
        </p:txBody>
      </p:sp>
      <p:sp>
        <p:nvSpPr>
          <p:cNvPr id="58" name="Rectangle: Rounded Corners 57">
            <a:extLst>
              <a:ext uri="{FF2B5EF4-FFF2-40B4-BE49-F238E27FC236}">
                <a16:creationId xmlns:a16="http://schemas.microsoft.com/office/drawing/2014/main" id="{52C5BBF5-C44F-E7F1-CD81-E7EC70B26B12}"/>
              </a:ext>
            </a:extLst>
          </p:cNvPr>
          <p:cNvSpPr/>
          <p:nvPr/>
        </p:nvSpPr>
        <p:spPr>
          <a:xfrm>
            <a:off x="-6881283" y="1383957"/>
            <a:ext cx="3413703" cy="1791729"/>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Rectangle: Rounded Corners 58">
            <a:extLst>
              <a:ext uri="{FF2B5EF4-FFF2-40B4-BE49-F238E27FC236}">
                <a16:creationId xmlns:a16="http://schemas.microsoft.com/office/drawing/2014/main" id="{EFC74CBA-53C0-0A5E-5550-06DAD91628B3}"/>
              </a:ext>
            </a:extLst>
          </p:cNvPr>
          <p:cNvSpPr/>
          <p:nvPr/>
        </p:nvSpPr>
        <p:spPr>
          <a:xfrm>
            <a:off x="15373022" y="1388577"/>
            <a:ext cx="3413703" cy="1791729"/>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Rectangle: Rounded Corners 59">
            <a:extLst>
              <a:ext uri="{FF2B5EF4-FFF2-40B4-BE49-F238E27FC236}">
                <a16:creationId xmlns:a16="http://schemas.microsoft.com/office/drawing/2014/main" id="{7324D930-841B-7825-AD8B-564E5454B3F1}"/>
              </a:ext>
            </a:extLst>
          </p:cNvPr>
          <p:cNvSpPr/>
          <p:nvPr/>
        </p:nvSpPr>
        <p:spPr>
          <a:xfrm>
            <a:off x="-11805407" y="3857912"/>
            <a:ext cx="3413703" cy="1791729"/>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Rectangle: Rounded Corners 60">
            <a:extLst>
              <a:ext uri="{FF2B5EF4-FFF2-40B4-BE49-F238E27FC236}">
                <a16:creationId xmlns:a16="http://schemas.microsoft.com/office/drawing/2014/main" id="{D7797460-8E68-2E9D-D66E-09CC71BD27B7}"/>
              </a:ext>
            </a:extLst>
          </p:cNvPr>
          <p:cNvSpPr/>
          <p:nvPr/>
        </p:nvSpPr>
        <p:spPr>
          <a:xfrm>
            <a:off x="21316674" y="3862532"/>
            <a:ext cx="3413703" cy="1791729"/>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TextBox 61">
            <a:extLst>
              <a:ext uri="{FF2B5EF4-FFF2-40B4-BE49-F238E27FC236}">
                <a16:creationId xmlns:a16="http://schemas.microsoft.com/office/drawing/2014/main" id="{4564E735-A2B9-C2BB-41D9-E03CD78AADDC}"/>
              </a:ext>
            </a:extLst>
          </p:cNvPr>
          <p:cNvSpPr txBox="1"/>
          <p:nvPr/>
        </p:nvSpPr>
        <p:spPr>
          <a:xfrm>
            <a:off x="-6829971" y="1565839"/>
            <a:ext cx="3348400" cy="3108543"/>
          </a:xfrm>
          <a:prstGeom prst="rect">
            <a:avLst/>
          </a:prstGeom>
          <a:noFill/>
        </p:spPr>
        <p:txBody>
          <a:bodyPr wrap="square" numCol="2">
            <a:spAutoFit/>
          </a:bodyPr>
          <a:lstStyle/>
          <a:p>
            <a:pPr marL="285750" indent="-285750">
              <a:buFont typeface="Wingdings" panose="05000000000000000000" pitchFamily="2" charset="2"/>
              <a:buChar char="ü"/>
            </a:pPr>
            <a:r>
              <a:rPr lang="en-US" sz="1600" dirty="0">
                <a:solidFill>
                  <a:schemeClr val="bg1"/>
                </a:solidFill>
              </a:rPr>
              <a:t>Grains</a:t>
            </a:r>
          </a:p>
          <a:p>
            <a:pPr marL="285750" indent="-285750">
              <a:buFont typeface="Wingdings" panose="05000000000000000000" pitchFamily="2" charset="2"/>
              <a:buChar char="ü"/>
            </a:pPr>
            <a:r>
              <a:rPr lang="en-US" sz="1600" dirty="0">
                <a:solidFill>
                  <a:schemeClr val="bg1"/>
                </a:solidFill>
              </a:rPr>
              <a:t>Food oils</a:t>
            </a:r>
          </a:p>
          <a:p>
            <a:pPr marL="285750" indent="-285750">
              <a:buFont typeface="Wingdings" panose="05000000000000000000" pitchFamily="2" charset="2"/>
              <a:buChar char="ü"/>
            </a:pPr>
            <a:r>
              <a:rPr lang="en-US" sz="1600" dirty="0">
                <a:solidFill>
                  <a:schemeClr val="bg1"/>
                </a:solidFill>
              </a:rPr>
              <a:t>Fresh meat</a:t>
            </a:r>
          </a:p>
          <a:p>
            <a:pPr marL="285750" indent="-285750">
              <a:buFont typeface="Wingdings" panose="05000000000000000000" pitchFamily="2" charset="2"/>
              <a:buChar char="ü"/>
            </a:pPr>
            <a:r>
              <a:rPr lang="en-US" sz="1600" dirty="0">
                <a:solidFill>
                  <a:schemeClr val="bg1"/>
                </a:solidFill>
              </a:rPr>
              <a:t>Live stock</a:t>
            </a:r>
          </a:p>
          <a:p>
            <a:pPr marL="285750" indent="-285750">
              <a:buFont typeface="Wingdings" panose="05000000000000000000" pitchFamily="2" charset="2"/>
              <a:buChar char="ü"/>
            </a:pPr>
            <a:r>
              <a:rPr lang="en-US" sz="1600" dirty="0">
                <a:solidFill>
                  <a:schemeClr val="bg1"/>
                </a:solidFill>
              </a:rPr>
              <a:t> Coffee</a:t>
            </a: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r>
              <a:rPr lang="en-US" sz="1600" dirty="0">
                <a:solidFill>
                  <a:schemeClr val="bg1"/>
                </a:solidFill>
              </a:rPr>
              <a:t> Oil seeds</a:t>
            </a:r>
          </a:p>
          <a:p>
            <a:pPr marL="285750" indent="-285750">
              <a:buFont typeface="Wingdings" panose="05000000000000000000" pitchFamily="2" charset="2"/>
              <a:buChar char="ü"/>
            </a:pPr>
            <a:r>
              <a:rPr lang="en-US" sz="1600" dirty="0">
                <a:solidFill>
                  <a:schemeClr val="bg1"/>
                </a:solidFill>
              </a:rPr>
              <a:t>Sugar</a:t>
            </a:r>
          </a:p>
          <a:p>
            <a:pPr marL="285750" indent="-285750">
              <a:buFont typeface="Wingdings" panose="05000000000000000000" pitchFamily="2" charset="2"/>
              <a:buChar char="ü"/>
            </a:pPr>
            <a:r>
              <a:rPr lang="en-US" sz="1600" dirty="0">
                <a:solidFill>
                  <a:schemeClr val="bg1"/>
                </a:solidFill>
              </a:rPr>
              <a:t>Minerals</a:t>
            </a:r>
          </a:p>
          <a:p>
            <a:pPr marL="285750" indent="-285750">
              <a:buFont typeface="Wingdings" panose="05000000000000000000" pitchFamily="2" charset="2"/>
              <a:buChar char="ü"/>
            </a:pPr>
            <a:r>
              <a:rPr lang="en-US" sz="1600" dirty="0">
                <a:solidFill>
                  <a:schemeClr val="bg1"/>
                </a:solidFill>
              </a:rPr>
              <a:t>Fuels</a:t>
            </a:r>
          </a:p>
          <a:p>
            <a:pPr marL="285750" indent="-285750">
              <a:buFont typeface="Wingdings" panose="05000000000000000000" pitchFamily="2" charset="2"/>
              <a:buChar char="ü"/>
            </a:pPr>
            <a:r>
              <a:rPr lang="en-US" sz="1600" dirty="0">
                <a:solidFill>
                  <a:schemeClr val="bg1"/>
                </a:solidFill>
              </a:rPr>
              <a:t>Energy product</a:t>
            </a:r>
          </a:p>
        </p:txBody>
      </p:sp>
      <p:sp>
        <p:nvSpPr>
          <p:cNvPr id="63" name="TextBox 62">
            <a:extLst>
              <a:ext uri="{FF2B5EF4-FFF2-40B4-BE49-F238E27FC236}">
                <a16:creationId xmlns:a16="http://schemas.microsoft.com/office/drawing/2014/main" id="{4F49F32C-9D1D-885D-F313-CB6F01F62E4A}"/>
              </a:ext>
            </a:extLst>
          </p:cNvPr>
          <p:cNvSpPr txBox="1"/>
          <p:nvPr/>
        </p:nvSpPr>
        <p:spPr>
          <a:xfrm>
            <a:off x="-11567184" y="4278218"/>
            <a:ext cx="2094114" cy="584775"/>
          </a:xfrm>
          <a:prstGeom prst="rect">
            <a:avLst/>
          </a:prstGeom>
          <a:noFill/>
        </p:spPr>
        <p:txBody>
          <a:bodyPr wrap="square">
            <a:spAutoFit/>
          </a:bodyPr>
          <a:lstStyle/>
          <a:p>
            <a:pPr marL="285750" indent="-285750">
              <a:buFont typeface="Wingdings" panose="05000000000000000000" pitchFamily="2" charset="2"/>
              <a:buChar char="ü"/>
            </a:pPr>
            <a:r>
              <a:rPr lang="en-US" sz="1600" dirty="0">
                <a:solidFill>
                  <a:schemeClr val="bg1"/>
                </a:solidFill>
              </a:rPr>
              <a:t>Tires</a:t>
            </a:r>
          </a:p>
          <a:p>
            <a:pPr marL="285750" indent="-285750">
              <a:buFont typeface="Wingdings" panose="05000000000000000000" pitchFamily="2" charset="2"/>
              <a:buChar char="ü"/>
            </a:pPr>
            <a:r>
              <a:rPr lang="en-US" sz="1600" dirty="0">
                <a:solidFill>
                  <a:schemeClr val="bg1"/>
                </a:solidFill>
              </a:rPr>
              <a:t>Machine trucks</a:t>
            </a:r>
          </a:p>
        </p:txBody>
      </p:sp>
      <p:sp>
        <p:nvSpPr>
          <p:cNvPr id="64" name="TextBox 63">
            <a:extLst>
              <a:ext uri="{FF2B5EF4-FFF2-40B4-BE49-F238E27FC236}">
                <a16:creationId xmlns:a16="http://schemas.microsoft.com/office/drawing/2014/main" id="{9C0750D3-B064-D29E-3281-1973A96B565E}"/>
              </a:ext>
            </a:extLst>
          </p:cNvPr>
          <p:cNvSpPr txBox="1"/>
          <p:nvPr/>
        </p:nvSpPr>
        <p:spPr>
          <a:xfrm>
            <a:off x="15592087" y="1798457"/>
            <a:ext cx="2611213" cy="584775"/>
          </a:xfrm>
          <a:prstGeom prst="rect">
            <a:avLst/>
          </a:prstGeom>
          <a:noFill/>
        </p:spPr>
        <p:txBody>
          <a:bodyPr wrap="square">
            <a:spAutoFit/>
          </a:bodyPr>
          <a:lstStyle/>
          <a:p>
            <a:pPr marL="285750" indent="-285750">
              <a:buFont typeface="Wingdings" panose="05000000000000000000" pitchFamily="2" charset="2"/>
              <a:buChar char="ü"/>
            </a:pPr>
            <a:r>
              <a:rPr lang="en-US" sz="1600" dirty="0">
                <a:solidFill>
                  <a:schemeClr val="bg1"/>
                </a:solidFill>
              </a:rPr>
              <a:t>Human and Vet medicine</a:t>
            </a:r>
          </a:p>
          <a:p>
            <a:pPr marL="285750" indent="-285750">
              <a:buFont typeface="Wingdings" panose="05000000000000000000" pitchFamily="2" charset="2"/>
              <a:buChar char="ü"/>
            </a:pPr>
            <a:r>
              <a:rPr lang="en-US" sz="1600" dirty="0">
                <a:solidFill>
                  <a:schemeClr val="bg1"/>
                </a:solidFill>
              </a:rPr>
              <a:t>Laboratory equipment</a:t>
            </a:r>
          </a:p>
        </p:txBody>
      </p:sp>
      <p:sp>
        <p:nvSpPr>
          <p:cNvPr id="65" name="TextBox 64">
            <a:extLst>
              <a:ext uri="{FF2B5EF4-FFF2-40B4-BE49-F238E27FC236}">
                <a16:creationId xmlns:a16="http://schemas.microsoft.com/office/drawing/2014/main" id="{2A6A0E1D-E447-985D-DD25-A3D3855EC815}"/>
              </a:ext>
            </a:extLst>
          </p:cNvPr>
          <p:cNvSpPr txBox="1"/>
          <p:nvPr/>
        </p:nvSpPr>
        <p:spPr>
          <a:xfrm>
            <a:off x="21476930" y="4216388"/>
            <a:ext cx="3329550" cy="1846659"/>
          </a:xfrm>
          <a:prstGeom prst="rect">
            <a:avLst/>
          </a:prstGeom>
          <a:noFill/>
        </p:spPr>
        <p:txBody>
          <a:bodyPr wrap="square" numCol="2">
            <a:spAutoFit/>
          </a:bodyPr>
          <a:lstStyle/>
          <a:p>
            <a:pPr marL="285750" indent="-285750">
              <a:buFont typeface="Wingdings" panose="05000000000000000000" pitchFamily="2" charset="2"/>
              <a:buChar char="ü"/>
            </a:pPr>
            <a:r>
              <a:rPr lang="en-US" sz="1600" dirty="0">
                <a:solidFill>
                  <a:schemeClr val="bg1"/>
                </a:solidFill>
              </a:rPr>
              <a:t>Cement</a:t>
            </a:r>
          </a:p>
          <a:p>
            <a:pPr marL="285750" indent="-285750">
              <a:buFont typeface="Wingdings" panose="05000000000000000000" pitchFamily="2" charset="2"/>
              <a:buChar char="ü"/>
            </a:pPr>
            <a:r>
              <a:rPr lang="en-US" sz="1600" dirty="0">
                <a:solidFill>
                  <a:schemeClr val="bg1"/>
                </a:solidFill>
              </a:rPr>
              <a:t>Metal</a:t>
            </a:r>
          </a:p>
          <a:p>
            <a:pPr marL="285750" indent="-285750">
              <a:buFont typeface="Wingdings" panose="05000000000000000000" pitchFamily="2" charset="2"/>
              <a:buChar char="ü"/>
            </a:pPr>
            <a:r>
              <a:rPr lang="en-US" sz="1600" dirty="0">
                <a:solidFill>
                  <a:schemeClr val="bg1"/>
                </a:solidFill>
              </a:rPr>
              <a:t>Steel</a:t>
            </a:r>
          </a:p>
          <a:p>
            <a:pPr marL="285750" indent="-285750">
              <a:buFont typeface="Wingdings" panose="05000000000000000000" pitchFamily="2" charset="2"/>
              <a:buChar char="ü"/>
            </a:pPr>
            <a:r>
              <a:rPr lang="en-US" sz="1600" dirty="0">
                <a:solidFill>
                  <a:schemeClr val="bg1"/>
                </a:solidFill>
              </a:rPr>
              <a:t>Steel rebar</a:t>
            </a: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endParaRPr lang="en-US" sz="1600" dirty="0">
              <a:solidFill>
                <a:schemeClr val="bg1"/>
              </a:solidFill>
            </a:endParaRPr>
          </a:p>
          <a:p>
            <a:pPr marL="285750" indent="-285750">
              <a:buFont typeface="Wingdings" panose="05000000000000000000" pitchFamily="2" charset="2"/>
              <a:buChar char="ü"/>
            </a:pPr>
            <a:r>
              <a:rPr lang="en-US" sz="1600" dirty="0">
                <a:solidFill>
                  <a:schemeClr val="bg1"/>
                </a:solidFill>
              </a:rPr>
              <a:t>Timber</a:t>
            </a:r>
          </a:p>
          <a:p>
            <a:pPr marL="285750" indent="-285750">
              <a:buFont typeface="Wingdings" panose="05000000000000000000" pitchFamily="2" charset="2"/>
              <a:buChar char="ü"/>
            </a:pPr>
            <a:r>
              <a:rPr lang="en-US" sz="1600" dirty="0">
                <a:solidFill>
                  <a:schemeClr val="bg1"/>
                </a:solidFill>
              </a:rPr>
              <a:t>Aggregates Bitumen </a:t>
            </a:r>
          </a:p>
        </p:txBody>
      </p:sp>
      <p:sp>
        <p:nvSpPr>
          <p:cNvPr id="66" name="Rectangle: Rounded Corners 65">
            <a:extLst>
              <a:ext uri="{FF2B5EF4-FFF2-40B4-BE49-F238E27FC236}">
                <a16:creationId xmlns:a16="http://schemas.microsoft.com/office/drawing/2014/main" id="{E2BE39A3-6AE8-6EFA-7B1A-4F4A64B79E82}"/>
              </a:ext>
            </a:extLst>
          </p:cNvPr>
          <p:cNvSpPr/>
          <p:nvPr/>
        </p:nvSpPr>
        <p:spPr>
          <a:xfrm>
            <a:off x="-6195372" y="1103443"/>
            <a:ext cx="1851230" cy="368332"/>
          </a:xfrm>
          <a:prstGeom prst="roundRect">
            <a:avLst>
              <a:gd name="adj" fmla="val 30086"/>
            </a:avLst>
          </a:prstGeom>
          <a:solidFill>
            <a:srgbClr val="011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Rectangle: Rounded Corners 66">
            <a:extLst>
              <a:ext uri="{FF2B5EF4-FFF2-40B4-BE49-F238E27FC236}">
                <a16:creationId xmlns:a16="http://schemas.microsoft.com/office/drawing/2014/main" id="{C3C53CF3-28BC-31AB-C8E3-3261FD088762}"/>
              </a:ext>
            </a:extLst>
          </p:cNvPr>
          <p:cNvSpPr/>
          <p:nvPr/>
        </p:nvSpPr>
        <p:spPr>
          <a:xfrm>
            <a:off x="-11119496" y="3657000"/>
            <a:ext cx="1851230" cy="368332"/>
          </a:xfrm>
          <a:prstGeom prst="roundRect">
            <a:avLst>
              <a:gd name="adj" fmla="val 30086"/>
            </a:avLst>
          </a:prstGeom>
          <a:solidFill>
            <a:srgbClr val="011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Rectangle: Rounded Corners 67">
            <a:extLst>
              <a:ext uri="{FF2B5EF4-FFF2-40B4-BE49-F238E27FC236}">
                <a16:creationId xmlns:a16="http://schemas.microsoft.com/office/drawing/2014/main" id="{6D4C3033-8F95-0683-8724-CD45883EBB05}"/>
              </a:ext>
            </a:extLst>
          </p:cNvPr>
          <p:cNvSpPr/>
          <p:nvPr/>
        </p:nvSpPr>
        <p:spPr>
          <a:xfrm>
            <a:off x="16061978" y="1186249"/>
            <a:ext cx="1851230" cy="368332"/>
          </a:xfrm>
          <a:prstGeom prst="roundRect">
            <a:avLst>
              <a:gd name="adj" fmla="val 30086"/>
            </a:avLst>
          </a:prstGeom>
          <a:solidFill>
            <a:srgbClr val="011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9" name="Rectangle: Rounded Corners 68">
            <a:extLst>
              <a:ext uri="{FF2B5EF4-FFF2-40B4-BE49-F238E27FC236}">
                <a16:creationId xmlns:a16="http://schemas.microsoft.com/office/drawing/2014/main" id="{FC11B8D5-CCFC-97D4-90C9-F56A24E60E8E}"/>
              </a:ext>
            </a:extLst>
          </p:cNvPr>
          <p:cNvSpPr/>
          <p:nvPr/>
        </p:nvSpPr>
        <p:spPr>
          <a:xfrm>
            <a:off x="22005630" y="3739806"/>
            <a:ext cx="1851230" cy="368332"/>
          </a:xfrm>
          <a:prstGeom prst="roundRect">
            <a:avLst>
              <a:gd name="adj" fmla="val 30086"/>
            </a:avLst>
          </a:prstGeom>
          <a:solidFill>
            <a:srgbClr val="011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TextBox 69">
            <a:extLst>
              <a:ext uri="{FF2B5EF4-FFF2-40B4-BE49-F238E27FC236}">
                <a16:creationId xmlns:a16="http://schemas.microsoft.com/office/drawing/2014/main" id="{93411F60-8B16-EB11-091B-D7275884A107}"/>
              </a:ext>
            </a:extLst>
          </p:cNvPr>
          <p:cNvSpPr txBox="1"/>
          <p:nvPr/>
        </p:nvSpPr>
        <p:spPr>
          <a:xfrm>
            <a:off x="-6079093" y="1130076"/>
            <a:ext cx="1530147" cy="276999"/>
          </a:xfrm>
          <a:prstGeom prst="rect">
            <a:avLst/>
          </a:prstGeom>
          <a:noFill/>
        </p:spPr>
        <p:txBody>
          <a:bodyPr wrap="square">
            <a:spAutoFit/>
          </a:bodyPr>
          <a:lstStyle/>
          <a:p>
            <a:r>
              <a:rPr lang="en-US" sz="1200" dirty="0">
                <a:solidFill>
                  <a:schemeClr val="bg1"/>
                </a:solidFill>
              </a:rPr>
              <a:t>BULK COMMODITIES</a:t>
            </a:r>
          </a:p>
        </p:txBody>
      </p:sp>
      <p:sp>
        <p:nvSpPr>
          <p:cNvPr id="71" name="TextBox 70">
            <a:extLst>
              <a:ext uri="{FF2B5EF4-FFF2-40B4-BE49-F238E27FC236}">
                <a16:creationId xmlns:a16="http://schemas.microsoft.com/office/drawing/2014/main" id="{C0E51542-E33B-3E60-C568-FA99E7ED3361}"/>
              </a:ext>
            </a:extLst>
          </p:cNvPr>
          <p:cNvSpPr txBox="1"/>
          <p:nvPr/>
        </p:nvSpPr>
        <p:spPr>
          <a:xfrm>
            <a:off x="-11103895" y="3609118"/>
            <a:ext cx="1820211" cy="461665"/>
          </a:xfrm>
          <a:prstGeom prst="rect">
            <a:avLst/>
          </a:prstGeom>
          <a:noFill/>
        </p:spPr>
        <p:txBody>
          <a:bodyPr wrap="square">
            <a:spAutoFit/>
          </a:bodyPr>
          <a:lstStyle/>
          <a:p>
            <a:pPr algn="ctr"/>
            <a:r>
              <a:rPr lang="en-US" sz="1200" dirty="0">
                <a:solidFill>
                  <a:schemeClr val="bg1"/>
                </a:solidFill>
              </a:rPr>
              <a:t>HEAVY EQUIPMENT AND MACHINERY</a:t>
            </a:r>
          </a:p>
        </p:txBody>
      </p:sp>
      <p:sp>
        <p:nvSpPr>
          <p:cNvPr id="72" name="TextBox 71">
            <a:extLst>
              <a:ext uri="{FF2B5EF4-FFF2-40B4-BE49-F238E27FC236}">
                <a16:creationId xmlns:a16="http://schemas.microsoft.com/office/drawing/2014/main" id="{DF7E03D6-5D52-3FB7-D7A4-25996D10E91D}"/>
              </a:ext>
            </a:extLst>
          </p:cNvPr>
          <p:cNvSpPr txBox="1"/>
          <p:nvPr/>
        </p:nvSpPr>
        <p:spPr>
          <a:xfrm>
            <a:off x="16263679" y="1211542"/>
            <a:ext cx="1530147" cy="276999"/>
          </a:xfrm>
          <a:prstGeom prst="rect">
            <a:avLst/>
          </a:prstGeom>
          <a:noFill/>
        </p:spPr>
        <p:txBody>
          <a:bodyPr wrap="square">
            <a:spAutoFit/>
          </a:bodyPr>
          <a:lstStyle/>
          <a:p>
            <a:r>
              <a:rPr lang="en-US" sz="1200" dirty="0">
                <a:solidFill>
                  <a:schemeClr val="bg1"/>
                </a:solidFill>
              </a:rPr>
              <a:t>BULK COMMODITIES</a:t>
            </a:r>
          </a:p>
        </p:txBody>
      </p:sp>
      <p:sp>
        <p:nvSpPr>
          <p:cNvPr id="73" name="TextBox 72">
            <a:extLst>
              <a:ext uri="{FF2B5EF4-FFF2-40B4-BE49-F238E27FC236}">
                <a16:creationId xmlns:a16="http://schemas.microsoft.com/office/drawing/2014/main" id="{4E746111-AF9C-12F2-AB02-19980E6D0CEB}"/>
              </a:ext>
            </a:extLst>
          </p:cNvPr>
          <p:cNvSpPr txBox="1"/>
          <p:nvPr/>
        </p:nvSpPr>
        <p:spPr>
          <a:xfrm>
            <a:off x="22207331" y="3753466"/>
            <a:ext cx="1530147" cy="276999"/>
          </a:xfrm>
          <a:prstGeom prst="rect">
            <a:avLst/>
          </a:prstGeom>
          <a:noFill/>
        </p:spPr>
        <p:txBody>
          <a:bodyPr wrap="square">
            <a:spAutoFit/>
          </a:bodyPr>
          <a:lstStyle/>
          <a:p>
            <a:r>
              <a:rPr lang="en-US" sz="1200" dirty="0">
                <a:solidFill>
                  <a:schemeClr val="bg1"/>
                </a:solidFill>
              </a:rPr>
              <a:t>BUILDING MATERIALS</a:t>
            </a:r>
          </a:p>
        </p:txBody>
      </p:sp>
      <p:sp>
        <p:nvSpPr>
          <p:cNvPr id="74" name="TextBox 73">
            <a:extLst>
              <a:ext uri="{FF2B5EF4-FFF2-40B4-BE49-F238E27FC236}">
                <a16:creationId xmlns:a16="http://schemas.microsoft.com/office/drawing/2014/main" id="{55E38FE2-D23F-095E-5AC6-D2D31CDB6F01}"/>
              </a:ext>
            </a:extLst>
          </p:cNvPr>
          <p:cNvSpPr txBox="1"/>
          <p:nvPr/>
        </p:nvSpPr>
        <p:spPr>
          <a:xfrm>
            <a:off x="15575378" y="1280914"/>
            <a:ext cx="4915035" cy="1446550"/>
          </a:xfrm>
          <a:prstGeom prst="rect">
            <a:avLst/>
          </a:prstGeom>
          <a:noFill/>
        </p:spPr>
        <p:txBody>
          <a:bodyPr wrap="square">
            <a:spAutoFit/>
          </a:bodyPr>
          <a:lstStyle/>
          <a:p>
            <a:pPr algn="r"/>
            <a:r>
              <a:rPr lang="en-US" sz="4400" b="1" dirty="0">
                <a:solidFill>
                  <a:schemeClr val="bg1"/>
                </a:solidFill>
                <a:latin typeface="Poppins" panose="00000500000000000000" pitchFamily="2" charset="0"/>
                <a:cs typeface="Poppins" panose="00000500000000000000" pitchFamily="2" charset="0"/>
              </a:rPr>
              <a:t>CONSTRUCTION MATERIALS</a:t>
            </a:r>
            <a:r>
              <a:rPr lang="en-US" sz="4400" b="1" dirty="0">
                <a:solidFill>
                  <a:srgbClr val="09C718"/>
                </a:solidFill>
                <a:latin typeface="Poppins" panose="00000500000000000000" pitchFamily="2" charset="0"/>
                <a:cs typeface="Poppins" panose="00000500000000000000" pitchFamily="2" charset="0"/>
              </a:rPr>
              <a:t>:</a:t>
            </a:r>
          </a:p>
        </p:txBody>
      </p:sp>
      <p:sp>
        <p:nvSpPr>
          <p:cNvPr id="75" name="TextBox 74">
            <a:extLst>
              <a:ext uri="{FF2B5EF4-FFF2-40B4-BE49-F238E27FC236}">
                <a16:creationId xmlns:a16="http://schemas.microsoft.com/office/drawing/2014/main" id="{4C4780AB-5D74-420F-549A-19059DF3C112}"/>
              </a:ext>
            </a:extLst>
          </p:cNvPr>
          <p:cNvSpPr txBox="1"/>
          <p:nvPr/>
        </p:nvSpPr>
        <p:spPr>
          <a:xfrm>
            <a:off x="25344175" y="2995468"/>
            <a:ext cx="4319492" cy="3046988"/>
          </a:xfrm>
          <a:prstGeom prst="rect">
            <a:avLst/>
          </a:prstGeom>
          <a:noFill/>
        </p:spPr>
        <p:txBody>
          <a:bodyPr wrap="square">
            <a:spAutoFit/>
          </a:bodyPr>
          <a:lstStyle/>
          <a:p>
            <a:pPr algn="r"/>
            <a:r>
              <a:rPr lang="en-US" sz="1600" dirty="0">
                <a:solidFill>
                  <a:schemeClr val="bg1"/>
                </a:solidFill>
                <a:latin typeface="Poppins" panose="00000500000000000000" pitchFamily="2" charset="0"/>
                <a:cs typeface="Poppins" panose="00000500000000000000" pitchFamily="2" charset="0"/>
              </a:rPr>
              <a:t>Building the Future, Brick by Brick Our construction materials division takes pride in supplying the cornerstones of infrastructure. From the rock-solid foundation laid with our cement to the unyielding steel rebar that forms the skeleton of structures, we provide high-quality bricks, pipes, and construction equipment. We collaborate closely with manufacturers and construction firms, ensuring they have the </a:t>
            </a:r>
          </a:p>
          <a:p>
            <a:pPr algn="r"/>
            <a:r>
              <a:rPr lang="en-US" sz="1600" b="1" dirty="0">
                <a:solidFill>
                  <a:srgbClr val="09C718"/>
                </a:solidFill>
                <a:latin typeface="Poppins" panose="00000500000000000000" pitchFamily="2" charset="0"/>
                <a:cs typeface="Poppins" panose="00000500000000000000" pitchFamily="2" charset="0"/>
              </a:rPr>
              <a:t>Right materials at the right time</a:t>
            </a:r>
            <a:r>
              <a:rPr lang="en-US" sz="1600" dirty="0">
                <a:solidFill>
                  <a:srgbClr val="09C718"/>
                </a:solidFill>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4040411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LOWING RECTANGLE">
            <a:extLst>
              <a:ext uri="{FF2B5EF4-FFF2-40B4-BE49-F238E27FC236}">
                <a16:creationId xmlns:a16="http://schemas.microsoft.com/office/drawing/2014/main" id="{223A3006-D4A8-0856-FB66-35FECE0712A3}"/>
              </a:ext>
            </a:extLst>
          </p:cNvPr>
          <p:cNvSpPr/>
          <p:nvPr/>
        </p:nvSpPr>
        <p:spPr>
          <a:xfrm>
            <a:off x="1" y="2215270"/>
            <a:ext cx="12192000" cy="4642730"/>
          </a:xfrm>
          <a:prstGeom prst="rect">
            <a:avLst/>
          </a:prstGeom>
          <a:gradFill>
            <a:gsLst>
              <a:gs pos="0">
                <a:srgbClr val="31D788">
                  <a:alpha val="0"/>
                </a:srgbClr>
              </a:gs>
              <a:gs pos="71000">
                <a:srgbClr val="31D788">
                  <a:alpha val="50000"/>
                </a:srgbClr>
              </a:gs>
              <a:gs pos="100000">
                <a:srgbClr val="31D788">
                  <a:alpha val="66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CHART1">
            <a:extLst>
              <a:ext uri="{FF2B5EF4-FFF2-40B4-BE49-F238E27FC236}">
                <a16:creationId xmlns:a16="http://schemas.microsoft.com/office/drawing/2014/main" id="{36D5D526-A762-B6AB-343C-737592307D52}"/>
              </a:ext>
            </a:extLst>
          </p:cNvPr>
          <p:cNvGraphicFramePr/>
          <p:nvPr>
            <p:extLst>
              <p:ext uri="{D42A27DB-BD31-4B8C-83A1-F6EECF244321}">
                <p14:modId xmlns:p14="http://schemas.microsoft.com/office/powerpoint/2010/main" val="2285441297"/>
              </p:ext>
            </p:extLst>
          </p:nvPr>
        </p:nvGraphicFramePr>
        <p:xfrm>
          <a:off x="-914401" y="2101518"/>
          <a:ext cx="14146925" cy="4756482"/>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Rounded Corners 8">
            <a:extLst>
              <a:ext uri="{FF2B5EF4-FFF2-40B4-BE49-F238E27FC236}">
                <a16:creationId xmlns:a16="http://schemas.microsoft.com/office/drawing/2014/main" id="{B4920718-AF81-2C07-362E-18A4792DDA40}"/>
              </a:ext>
            </a:extLst>
          </p:cNvPr>
          <p:cNvSpPr/>
          <p:nvPr/>
        </p:nvSpPr>
        <p:spPr>
          <a:xfrm>
            <a:off x="2350084" y="5834722"/>
            <a:ext cx="770022"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52B68E"/>
                </a:solidFill>
                <a:effectLst>
                  <a:glow rad="38100">
                    <a:srgbClr val="52B68E">
                      <a:alpha val="21000"/>
                    </a:srgbClr>
                  </a:glow>
                  <a:outerShdw blurRad="660400" dist="76200" dir="5340000" algn="tl">
                    <a:srgbClr val="000000">
                      <a:alpha val="43137"/>
                    </a:srgbClr>
                  </a:outerShdw>
                </a:effectLst>
              </a:rPr>
              <a:t>Q1</a:t>
            </a:r>
            <a:endParaRPr lang="ru-RU" sz="3200" dirty="0">
              <a:solidFill>
                <a:srgbClr val="52B68E"/>
              </a:solidFill>
              <a:effectLst>
                <a:glow rad="38100">
                  <a:srgbClr val="52B68E">
                    <a:alpha val="21000"/>
                  </a:srgbClr>
                </a:glow>
                <a:outerShdw blurRad="660400" dist="76200" dir="5340000" algn="tl">
                  <a:srgbClr val="000000">
                    <a:alpha val="43137"/>
                  </a:srgbClr>
                </a:outerShdw>
              </a:effectLst>
            </a:endParaRPr>
          </a:p>
        </p:txBody>
      </p:sp>
      <p:grpSp>
        <p:nvGrpSpPr>
          <p:cNvPr id="18" name="2023 SALES">
            <a:extLst>
              <a:ext uri="{FF2B5EF4-FFF2-40B4-BE49-F238E27FC236}">
                <a16:creationId xmlns:a16="http://schemas.microsoft.com/office/drawing/2014/main" id="{EE07DDE6-2879-6C0D-6327-C89057B2791A}"/>
              </a:ext>
            </a:extLst>
          </p:cNvPr>
          <p:cNvGrpSpPr/>
          <p:nvPr/>
        </p:nvGrpSpPr>
        <p:grpSpPr>
          <a:xfrm>
            <a:off x="196431" y="224589"/>
            <a:ext cx="4307305" cy="2418350"/>
            <a:chOff x="368969" y="224589"/>
            <a:chExt cx="4307305" cy="2418350"/>
          </a:xfrm>
        </p:grpSpPr>
        <p:sp>
          <p:nvSpPr>
            <p:cNvPr id="8" name="Rectangle: Rounded Corners 7">
              <a:extLst>
                <a:ext uri="{FF2B5EF4-FFF2-40B4-BE49-F238E27FC236}">
                  <a16:creationId xmlns:a16="http://schemas.microsoft.com/office/drawing/2014/main" id="{C2F9E060-9C18-0EF8-7A54-A9A7E2B7CCFA}"/>
                </a:ext>
              </a:extLst>
            </p:cNvPr>
            <p:cNvSpPr/>
            <p:nvPr/>
          </p:nvSpPr>
          <p:spPr>
            <a:xfrm>
              <a:off x="368969" y="224589"/>
              <a:ext cx="2237874" cy="760995"/>
            </a:xfrm>
            <a:prstGeom prst="roundRect">
              <a:avLst/>
            </a:prstGeom>
            <a:gradFill>
              <a:gsLst>
                <a:gs pos="0">
                  <a:schemeClr val="tx1">
                    <a:alpha val="64000"/>
                    <a:lumMod val="65000"/>
                    <a:lumOff val="35000"/>
                  </a:schemeClr>
                </a:gs>
                <a:gs pos="70000">
                  <a:schemeClr val="tx1"/>
                </a:gs>
              </a:gsLst>
              <a:lin ang="5400000" scaled="1"/>
            </a:grad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52B68E"/>
                  </a:solidFill>
                  <a:effectLst>
                    <a:glow rad="355600">
                      <a:srgbClr val="52B68E">
                        <a:alpha val="29000"/>
                      </a:srgbClr>
                    </a:glow>
                    <a:outerShdw blurRad="660400" dist="76200" dir="5340000" algn="tl">
                      <a:srgbClr val="000000">
                        <a:alpha val="43137"/>
                      </a:srgbClr>
                    </a:outerShdw>
                  </a:effectLst>
                </a:rPr>
                <a:t>2023 SALES</a:t>
              </a:r>
              <a:endParaRPr lang="ru-RU" sz="2400" dirty="0">
                <a:solidFill>
                  <a:srgbClr val="52B68E"/>
                </a:solidFill>
                <a:effectLst>
                  <a:glow rad="355600">
                    <a:srgbClr val="52B68E">
                      <a:alpha val="29000"/>
                    </a:srgbClr>
                  </a:glow>
                  <a:outerShdw blurRad="660400" dist="76200" dir="5340000" algn="tl">
                    <a:srgbClr val="000000">
                      <a:alpha val="43137"/>
                    </a:srgbClr>
                  </a:outerShdw>
                </a:effectLst>
              </a:endParaRPr>
            </a:p>
          </p:txBody>
        </p:sp>
        <p:sp>
          <p:nvSpPr>
            <p:cNvPr id="13" name="TextBox 12">
              <a:extLst>
                <a:ext uri="{FF2B5EF4-FFF2-40B4-BE49-F238E27FC236}">
                  <a16:creationId xmlns:a16="http://schemas.microsoft.com/office/drawing/2014/main" id="{2583610D-2DAB-B445-FDF7-04F971843E2E}"/>
                </a:ext>
              </a:extLst>
            </p:cNvPr>
            <p:cNvSpPr txBox="1"/>
            <p:nvPr/>
          </p:nvSpPr>
          <p:spPr>
            <a:xfrm>
              <a:off x="537410" y="927523"/>
              <a:ext cx="4138864" cy="923330"/>
            </a:xfrm>
            <a:prstGeom prst="rect">
              <a:avLst/>
            </a:prstGeom>
            <a:noFill/>
            <a:effectLst>
              <a:glow>
                <a:schemeClr val="accent1"/>
              </a:glow>
            </a:effectLst>
          </p:spPr>
          <p:txBody>
            <a:bodyPr wrap="square" rtlCol="0">
              <a:spAutoFit/>
            </a:bodyPr>
            <a:lstStyle/>
            <a:p>
              <a:r>
                <a:rPr lang="en-US" sz="5400" b="1" dirty="0">
                  <a:solidFill>
                    <a:schemeClr val="bg1"/>
                  </a:solidFill>
                  <a:effectLst>
                    <a:glow>
                      <a:schemeClr val="accent1"/>
                    </a:glow>
                  </a:effectLst>
                  <a:latin typeface="Mongolian Baiti" panose="03000500000000000000" pitchFamily="66" charset="0"/>
                  <a:cs typeface="Mongolian Baiti" panose="03000500000000000000" pitchFamily="66" charset="0"/>
                </a:rPr>
                <a:t>$ 345,612</a:t>
              </a:r>
              <a:endParaRPr lang="ru-RU" sz="5400" b="1" dirty="0">
                <a:solidFill>
                  <a:schemeClr val="bg1"/>
                </a:solidFill>
                <a:effectLst>
                  <a:glow>
                    <a:schemeClr val="accent1"/>
                  </a:glow>
                </a:effectLst>
                <a:cs typeface="Mongolian Baiti" panose="03000500000000000000" pitchFamily="66" charset="0"/>
              </a:endParaRPr>
            </a:p>
          </p:txBody>
        </p:sp>
        <p:sp>
          <p:nvSpPr>
            <p:cNvPr id="14" name="Isosceles Triangle 13">
              <a:extLst>
                <a:ext uri="{FF2B5EF4-FFF2-40B4-BE49-F238E27FC236}">
                  <a16:creationId xmlns:a16="http://schemas.microsoft.com/office/drawing/2014/main" id="{95F10132-484F-2BD8-7F72-2AC766D39203}"/>
                </a:ext>
              </a:extLst>
            </p:cNvPr>
            <p:cNvSpPr/>
            <p:nvPr/>
          </p:nvSpPr>
          <p:spPr>
            <a:xfrm>
              <a:off x="737937" y="1878021"/>
              <a:ext cx="288758" cy="223497"/>
            </a:xfrm>
            <a:prstGeom prst="triangle">
              <a:avLst/>
            </a:prstGeom>
            <a:solidFill>
              <a:srgbClr val="52B68E"/>
            </a:solidFill>
            <a:effectLst>
              <a:glow rad="368300">
                <a:srgbClr val="52B68E">
                  <a:alpha val="20000"/>
                </a:srgbClr>
              </a:glow>
              <a:outerShdw blurRad="558800" dist="50800" dir="5400000" sx="61000" sy="61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15" name="TextBox 14">
              <a:extLst>
                <a:ext uri="{FF2B5EF4-FFF2-40B4-BE49-F238E27FC236}">
                  <a16:creationId xmlns:a16="http://schemas.microsoft.com/office/drawing/2014/main" id="{0288E6E0-F2EA-A2A9-B071-905AF30520EC}"/>
                </a:ext>
              </a:extLst>
            </p:cNvPr>
            <p:cNvSpPr txBox="1"/>
            <p:nvPr/>
          </p:nvSpPr>
          <p:spPr>
            <a:xfrm>
              <a:off x="1058781" y="1845938"/>
              <a:ext cx="1331495" cy="369332"/>
            </a:xfrm>
            <a:prstGeom prst="rect">
              <a:avLst/>
            </a:prstGeom>
            <a:noFill/>
          </p:spPr>
          <p:txBody>
            <a:bodyPr wrap="square" rtlCol="0">
              <a:spAutoFit/>
            </a:bodyPr>
            <a:lstStyle/>
            <a:p>
              <a:r>
                <a:rPr lang="en-US" dirty="0">
                  <a:solidFill>
                    <a:srgbClr val="52B68E"/>
                  </a:solidFill>
                  <a:effectLst>
                    <a:glow rad="393700">
                      <a:srgbClr val="52B68E">
                        <a:alpha val="26000"/>
                      </a:srgbClr>
                    </a:glow>
                    <a:outerShdw blurRad="50800" dist="50800" dir="5400000" sx="20000" sy="20000" algn="ctr" rotWithShape="0">
                      <a:srgbClr val="000000">
                        <a:alpha val="43137"/>
                      </a:srgbClr>
                    </a:outerShdw>
                  </a:effectLst>
                </a:rPr>
                <a:t>79.51%</a:t>
              </a:r>
              <a:endParaRPr lang="ru-RU" dirty="0">
                <a:solidFill>
                  <a:srgbClr val="52B68E"/>
                </a:solidFill>
                <a:effectLst>
                  <a:glow rad="393700">
                    <a:srgbClr val="52B68E">
                      <a:alpha val="26000"/>
                    </a:srgbClr>
                  </a:glow>
                  <a:outerShdw blurRad="50800" dist="50800" dir="5400000" sx="20000" sy="20000" algn="ctr" rotWithShape="0">
                    <a:srgbClr val="000000">
                      <a:alpha val="43137"/>
                    </a:srgbClr>
                  </a:outerShdw>
                </a:effectLst>
              </a:endParaRPr>
            </a:p>
          </p:txBody>
        </p:sp>
        <p:sp>
          <p:nvSpPr>
            <p:cNvPr id="16" name="TextBox 15">
              <a:extLst>
                <a:ext uri="{FF2B5EF4-FFF2-40B4-BE49-F238E27FC236}">
                  <a16:creationId xmlns:a16="http://schemas.microsoft.com/office/drawing/2014/main" id="{5F82739B-FF8C-0772-BFEA-368AE33611EC}"/>
                </a:ext>
              </a:extLst>
            </p:cNvPr>
            <p:cNvSpPr txBox="1"/>
            <p:nvPr/>
          </p:nvSpPr>
          <p:spPr>
            <a:xfrm>
              <a:off x="1989221" y="1784383"/>
              <a:ext cx="1973179" cy="430887"/>
            </a:xfrm>
            <a:prstGeom prst="rect">
              <a:avLst/>
            </a:prstGeom>
            <a:noFill/>
          </p:spPr>
          <p:txBody>
            <a:bodyPr wrap="square" rtlCol="0">
              <a:spAutoFit/>
            </a:bodyPr>
            <a:lstStyle/>
            <a:p>
              <a:r>
                <a:rPr lang="en-US" sz="1050" dirty="0">
                  <a:solidFill>
                    <a:schemeClr val="bg1"/>
                  </a:solidFill>
                </a:rPr>
                <a:t>This presentation was made by Upendra Saumyajith Adikari</a:t>
              </a:r>
              <a:endParaRPr lang="ru-RU" sz="1050" dirty="0">
                <a:solidFill>
                  <a:schemeClr val="bg1"/>
                </a:solidFill>
              </a:endParaRPr>
            </a:p>
          </p:txBody>
        </p:sp>
        <p:sp>
          <p:nvSpPr>
            <p:cNvPr id="17" name="Rectangle: Rounded Corners 16">
              <a:extLst>
                <a:ext uri="{FF2B5EF4-FFF2-40B4-BE49-F238E27FC236}">
                  <a16:creationId xmlns:a16="http://schemas.microsoft.com/office/drawing/2014/main" id="{CC1BFBEC-63D4-89D0-352B-8D68FB765AA4}"/>
                </a:ext>
              </a:extLst>
            </p:cNvPr>
            <p:cNvSpPr/>
            <p:nvPr/>
          </p:nvSpPr>
          <p:spPr>
            <a:xfrm>
              <a:off x="1379624" y="2256381"/>
              <a:ext cx="1010652" cy="386558"/>
            </a:xfrm>
            <a:prstGeom prst="roundRect">
              <a:avLst/>
            </a:prstGeom>
            <a:gradFill>
              <a:gsLst>
                <a:gs pos="0">
                  <a:schemeClr val="tx1">
                    <a:alpha val="64000"/>
                    <a:lumMod val="65000"/>
                    <a:lumOff val="35000"/>
                  </a:schemeClr>
                </a:gs>
                <a:gs pos="70000">
                  <a:schemeClr val="tx1"/>
                </a:gs>
              </a:gsLst>
              <a:lin ang="5400000" scaled="1"/>
            </a:grad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52B68E"/>
                  </a:solidFill>
                  <a:effectLst>
                    <a:glow rad="355600">
                      <a:srgbClr val="52B68E">
                        <a:alpha val="29000"/>
                      </a:srgbClr>
                    </a:glow>
                    <a:outerShdw blurRad="660400" dist="76200" dir="5340000" algn="tl">
                      <a:srgbClr val="000000">
                        <a:alpha val="43137"/>
                      </a:srgbClr>
                    </a:outerShdw>
                  </a:effectLst>
                </a:rPr>
                <a:t>VS 2022</a:t>
              </a:r>
              <a:endParaRPr lang="ru-RU" sz="1400" dirty="0">
                <a:solidFill>
                  <a:srgbClr val="52B68E"/>
                </a:solidFill>
                <a:effectLst>
                  <a:glow rad="355600">
                    <a:srgbClr val="52B68E">
                      <a:alpha val="29000"/>
                    </a:srgbClr>
                  </a:glow>
                  <a:outerShdw blurRad="660400" dist="76200" dir="5340000" algn="tl">
                    <a:srgbClr val="000000">
                      <a:alpha val="43137"/>
                    </a:srgbClr>
                  </a:outerShdw>
                </a:effectLst>
              </a:endParaRPr>
            </a:p>
          </p:txBody>
        </p:sp>
      </p:grpSp>
      <p:sp>
        <p:nvSpPr>
          <p:cNvPr id="19" name="TextBox 18">
            <a:hlinkClick r:id="rId3" action="ppaction://hlinksldjump"/>
            <a:extLst>
              <a:ext uri="{FF2B5EF4-FFF2-40B4-BE49-F238E27FC236}">
                <a16:creationId xmlns:a16="http://schemas.microsoft.com/office/drawing/2014/main" id="{75F6F230-F05D-77DD-EFB8-78412A03C0FF}"/>
              </a:ext>
            </a:extLst>
          </p:cNvPr>
          <p:cNvSpPr txBox="1"/>
          <p:nvPr/>
        </p:nvSpPr>
        <p:spPr>
          <a:xfrm>
            <a:off x="5278407" y="63060"/>
            <a:ext cx="962526" cy="461665"/>
          </a:xfrm>
          <a:prstGeom prst="rect">
            <a:avLst/>
          </a:prstGeom>
          <a:noFill/>
        </p:spPr>
        <p:txBody>
          <a:bodyPr wrap="square" rtlCol="0">
            <a:spAutoFit/>
          </a:bodyPr>
          <a:lstStyle/>
          <a:p>
            <a:r>
              <a:rPr lang="en-US" sz="2400" b="1" u="sng" dirty="0">
                <a:solidFill>
                  <a:srgbClr val="52B68E"/>
                </a:solidFill>
                <a:effectLst>
                  <a:glow rad="139700">
                    <a:srgbClr val="52B68E">
                      <a:alpha val="29000"/>
                    </a:srgbClr>
                  </a:glow>
                </a:effectLst>
              </a:rPr>
              <a:t>2023</a:t>
            </a:r>
            <a:endParaRPr lang="ru-RU" sz="2400" b="1" u="sng" dirty="0">
              <a:solidFill>
                <a:srgbClr val="52B68E"/>
              </a:solidFill>
              <a:effectLst>
                <a:glow rad="139700">
                  <a:srgbClr val="52B68E">
                    <a:alpha val="29000"/>
                  </a:srgbClr>
                </a:glow>
              </a:effectLst>
            </a:endParaRPr>
          </a:p>
        </p:txBody>
      </p:sp>
      <p:sp>
        <p:nvSpPr>
          <p:cNvPr id="23" name="Rectangle: Rounded Corners 22">
            <a:extLst>
              <a:ext uri="{FF2B5EF4-FFF2-40B4-BE49-F238E27FC236}">
                <a16:creationId xmlns:a16="http://schemas.microsoft.com/office/drawing/2014/main" id="{F7BFBB10-A816-9131-1848-74E47C3C0AB6}"/>
              </a:ext>
            </a:extLst>
          </p:cNvPr>
          <p:cNvSpPr/>
          <p:nvPr/>
        </p:nvSpPr>
        <p:spPr>
          <a:xfrm>
            <a:off x="4196816" y="5834726"/>
            <a:ext cx="770022"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52B68E"/>
                </a:solidFill>
                <a:effectLst>
                  <a:glow rad="38100">
                    <a:srgbClr val="52B68E">
                      <a:alpha val="21000"/>
                    </a:srgbClr>
                  </a:glow>
                  <a:outerShdw blurRad="660400" dist="76200" dir="5340000" algn="tl">
                    <a:srgbClr val="000000">
                      <a:alpha val="43137"/>
                    </a:srgbClr>
                  </a:outerShdw>
                </a:effectLst>
              </a:rPr>
              <a:t>Q2</a:t>
            </a:r>
            <a:endParaRPr lang="ru-RU" sz="3200" dirty="0">
              <a:solidFill>
                <a:srgbClr val="52B68E"/>
              </a:solidFill>
              <a:effectLst>
                <a:glow rad="38100">
                  <a:srgbClr val="52B68E">
                    <a:alpha val="21000"/>
                  </a:srgbClr>
                </a:glow>
                <a:outerShdw blurRad="660400" dist="76200" dir="5340000" algn="tl">
                  <a:srgbClr val="000000">
                    <a:alpha val="43137"/>
                  </a:srgbClr>
                </a:outerShdw>
              </a:effectLst>
            </a:endParaRPr>
          </a:p>
        </p:txBody>
      </p:sp>
      <p:sp>
        <p:nvSpPr>
          <p:cNvPr id="24" name="Rectangle: Rounded Corners 23">
            <a:extLst>
              <a:ext uri="{FF2B5EF4-FFF2-40B4-BE49-F238E27FC236}">
                <a16:creationId xmlns:a16="http://schemas.microsoft.com/office/drawing/2014/main" id="{B3C70A98-3370-03C3-FA05-E614AD6FAABE}"/>
              </a:ext>
            </a:extLst>
          </p:cNvPr>
          <p:cNvSpPr/>
          <p:nvPr/>
        </p:nvSpPr>
        <p:spPr>
          <a:xfrm>
            <a:off x="6039852" y="5834725"/>
            <a:ext cx="770022"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52B68E"/>
                </a:solidFill>
                <a:effectLst>
                  <a:glow rad="38100">
                    <a:srgbClr val="52B68E">
                      <a:alpha val="21000"/>
                    </a:srgbClr>
                  </a:glow>
                  <a:outerShdw blurRad="660400" dist="76200" dir="5340000" algn="tl">
                    <a:srgbClr val="000000">
                      <a:alpha val="43137"/>
                    </a:srgbClr>
                  </a:outerShdw>
                </a:effectLst>
              </a:rPr>
              <a:t>Q3</a:t>
            </a:r>
            <a:endParaRPr lang="ru-RU" sz="3200" dirty="0">
              <a:solidFill>
                <a:srgbClr val="52B68E"/>
              </a:solidFill>
              <a:effectLst>
                <a:glow rad="38100">
                  <a:srgbClr val="52B68E">
                    <a:alpha val="21000"/>
                  </a:srgbClr>
                </a:glow>
                <a:outerShdw blurRad="660400" dist="76200" dir="5340000" algn="tl">
                  <a:srgbClr val="000000">
                    <a:alpha val="43137"/>
                  </a:srgbClr>
                </a:outerShdw>
              </a:effectLst>
            </a:endParaRPr>
          </a:p>
        </p:txBody>
      </p:sp>
      <p:sp>
        <p:nvSpPr>
          <p:cNvPr id="25" name="Rectangle: Rounded Corners 24">
            <a:extLst>
              <a:ext uri="{FF2B5EF4-FFF2-40B4-BE49-F238E27FC236}">
                <a16:creationId xmlns:a16="http://schemas.microsoft.com/office/drawing/2014/main" id="{D03D0BFC-EF18-7D62-DAB4-492AEA7C8FBF}"/>
              </a:ext>
            </a:extLst>
          </p:cNvPr>
          <p:cNvSpPr/>
          <p:nvPr/>
        </p:nvSpPr>
        <p:spPr>
          <a:xfrm>
            <a:off x="7882888" y="5834724"/>
            <a:ext cx="770022"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52B68E"/>
                </a:solidFill>
                <a:effectLst>
                  <a:glow rad="38100">
                    <a:srgbClr val="52B68E">
                      <a:alpha val="21000"/>
                    </a:srgbClr>
                  </a:glow>
                  <a:outerShdw blurRad="660400" dist="76200" dir="5340000" algn="tl">
                    <a:srgbClr val="000000">
                      <a:alpha val="43137"/>
                    </a:srgbClr>
                  </a:outerShdw>
                </a:effectLst>
              </a:rPr>
              <a:t>Q4</a:t>
            </a:r>
            <a:endParaRPr lang="ru-RU" sz="3200" dirty="0">
              <a:solidFill>
                <a:srgbClr val="52B68E"/>
              </a:solidFill>
              <a:effectLst>
                <a:glow rad="38100">
                  <a:srgbClr val="52B68E">
                    <a:alpha val="21000"/>
                  </a:srgbClr>
                </a:glow>
                <a:outerShdw blurRad="660400" dist="76200" dir="5340000" algn="tl">
                  <a:srgbClr val="000000">
                    <a:alpha val="43137"/>
                  </a:srgbClr>
                </a:outerShdw>
              </a:effectLst>
            </a:endParaRPr>
          </a:p>
        </p:txBody>
      </p:sp>
      <p:sp>
        <p:nvSpPr>
          <p:cNvPr id="26" name="Rectangle: Rounded Corners 25">
            <a:extLst>
              <a:ext uri="{FF2B5EF4-FFF2-40B4-BE49-F238E27FC236}">
                <a16:creationId xmlns:a16="http://schemas.microsoft.com/office/drawing/2014/main" id="{7C0633E8-5766-6A5F-1275-EA1891AE6A3F}"/>
              </a:ext>
            </a:extLst>
          </p:cNvPr>
          <p:cNvSpPr/>
          <p:nvPr/>
        </p:nvSpPr>
        <p:spPr>
          <a:xfrm>
            <a:off x="9725924" y="5834723"/>
            <a:ext cx="770022"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52B68E"/>
                </a:solidFill>
                <a:effectLst>
                  <a:glow rad="38100">
                    <a:srgbClr val="52B68E">
                      <a:alpha val="21000"/>
                    </a:srgbClr>
                  </a:glow>
                  <a:outerShdw blurRad="660400" dist="76200" dir="5340000" algn="tl">
                    <a:srgbClr val="000000">
                      <a:alpha val="43137"/>
                    </a:srgbClr>
                  </a:outerShdw>
                </a:effectLst>
              </a:rPr>
              <a:t>Q5</a:t>
            </a:r>
            <a:endParaRPr lang="ru-RU" sz="3200" dirty="0">
              <a:solidFill>
                <a:srgbClr val="52B68E"/>
              </a:solidFill>
              <a:effectLst>
                <a:glow rad="38100">
                  <a:srgbClr val="52B68E">
                    <a:alpha val="21000"/>
                  </a:srgbClr>
                </a:glow>
                <a:outerShdw blurRad="660400" dist="76200" dir="5340000" algn="tl">
                  <a:srgbClr val="000000">
                    <a:alpha val="43137"/>
                  </a:srgbClr>
                </a:outerShdw>
              </a:effectLst>
            </a:endParaRPr>
          </a:p>
        </p:txBody>
      </p:sp>
      <p:graphicFrame>
        <p:nvGraphicFramePr>
          <p:cNvPr id="3" name="!!CHART3">
            <a:extLst>
              <a:ext uri="{FF2B5EF4-FFF2-40B4-BE49-F238E27FC236}">
                <a16:creationId xmlns:a16="http://schemas.microsoft.com/office/drawing/2014/main" id="{663BE1AF-3F52-A8B8-4E37-6D2B306EA6EF}"/>
              </a:ext>
            </a:extLst>
          </p:cNvPr>
          <p:cNvGraphicFramePr/>
          <p:nvPr>
            <p:extLst>
              <p:ext uri="{D42A27DB-BD31-4B8C-83A1-F6EECF244321}">
                <p14:modId xmlns:p14="http://schemas.microsoft.com/office/powerpoint/2010/main" val="627286837"/>
              </p:ext>
            </p:extLst>
          </p:nvPr>
        </p:nvGraphicFramePr>
        <p:xfrm>
          <a:off x="-914401" y="2101518"/>
          <a:ext cx="14146925" cy="475648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2">
            <a:extLst>
              <a:ext uri="{FF2B5EF4-FFF2-40B4-BE49-F238E27FC236}">
                <a16:creationId xmlns:a16="http://schemas.microsoft.com/office/drawing/2014/main" id="{5DE2C290-D6FC-7B4B-7FBE-A2674DC6DD8A}"/>
              </a:ext>
            </a:extLst>
          </p:cNvPr>
          <p:cNvGraphicFramePr/>
          <p:nvPr>
            <p:extLst>
              <p:ext uri="{D42A27DB-BD31-4B8C-83A1-F6EECF244321}">
                <p14:modId xmlns:p14="http://schemas.microsoft.com/office/powerpoint/2010/main" val="2663209159"/>
              </p:ext>
            </p:extLst>
          </p:nvPr>
        </p:nvGraphicFramePr>
        <p:xfrm>
          <a:off x="-914401" y="2101518"/>
          <a:ext cx="14146925" cy="4756482"/>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hlinkClick r:id="rId6" action="ppaction://hlinksldjump"/>
            <a:extLst>
              <a:ext uri="{FF2B5EF4-FFF2-40B4-BE49-F238E27FC236}">
                <a16:creationId xmlns:a16="http://schemas.microsoft.com/office/drawing/2014/main" id="{BB27DBDB-CF98-89A5-F5D5-014D8479E41B}"/>
              </a:ext>
            </a:extLst>
          </p:cNvPr>
          <p:cNvSpPr txBox="1"/>
          <p:nvPr/>
        </p:nvSpPr>
        <p:spPr>
          <a:xfrm>
            <a:off x="6830894" y="100539"/>
            <a:ext cx="962526" cy="369332"/>
          </a:xfrm>
          <a:prstGeom prst="rect">
            <a:avLst/>
          </a:prstGeom>
          <a:noFill/>
        </p:spPr>
        <p:txBody>
          <a:bodyPr wrap="square" rtlCol="0">
            <a:spAutoFit/>
          </a:bodyPr>
          <a:lstStyle/>
          <a:p>
            <a:r>
              <a:rPr lang="en-US" b="1" dirty="0">
                <a:solidFill>
                  <a:schemeClr val="bg1">
                    <a:lumMod val="65000"/>
                  </a:schemeClr>
                </a:solidFill>
                <a:effectLst>
                  <a:glow rad="139700">
                    <a:srgbClr val="6B34A2">
                      <a:alpha val="29000"/>
                    </a:srgbClr>
                  </a:glow>
                </a:effectLst>
              </a:rPr>
              <a:t>2021</a:t>
            </a:r>
            <a:endParaRPr lang="ru-RU" b="1" dirty="0">
              <a:solidFill>
                <a:schemeClr val="bg1">
                  <a:lumMod val="65000"/>
                </a:schemeClr>
              </a:solidFill>
              <a:effectLst>
                <a:glow rad="139700">
                  <a:srgbClr val="6B34A2">
                    <a:alpha val="29000"/>
                  </a:srgbClr>
                </a:glow>
              </a:effectLst>
            </a:endParaRPr>
          </a:p>
        </p:txBody>
      </p:sp>
      <p:sp>
        <p:nvSpPr>
          <p:cNvPr id="10" name="TextBox 9">
            <a:hlinkClick r:id="rId7" action="ppaction://hlinksldjump"/>
            <a:extLst>
              <a:ext uri="{FF2B5EF4-FFF2-40B4-BE49-F238E27FC236}">
                <a16:creationId xmlns:a16="http://schemas.microsoft.com/office/drawing/2014/main" id="{EECE85F6-A47A-2FBF-E696-10006FBD2C9A}"/>
              </a:ext>
            </a:extLst>
          </p:cNvPr>
          <p:cNvSpPr txBox="1"/>
          <p:nvPr/>
        </p:nvSpPr>
        <p:spPr>
          <a:xfrm>
            <a:off x="6071932" y="98856"/>
            <a:ext cx="962526" cy="369332"/>
          </a:xfrm>
          <a:prstGeom prst="rect">
            <a:avLst/>
          </a:prstGeom>
          <a:noFill/>
        </p:spPr>
        <p:txBody>
          <a:bodyPr wrap="square" rtlCol="0">
            <a:spAutoFit/>
          </a:bodyPr>
          <a:lstStyle/>
          <a:p>
            <a:r>
              <a:rPr lang="en-US" b="1" dirty="0">
                <a:solidFill>
                  <a:schemeClr val="bg1">
                    <a:lumMod val="65000"/>
                  </a:schemeClr>
                </a:solidFill>
                <a:effectLst>
                  <a:glow rad="139700">
                    <a:srgbClr val="01A8BF">
                      <a:alpha val="29000"/>
                    </a:srgbClr>
                  </a:glow>
                </a:effectLst>
              </a:rPr>
              <a:t>2022</a:t>
            </a:r>
            <a:endParaRPr lang="ru-RU" b="1" dirty="0">
              <a:solidFill>
                <a:schemeClr val="bg1">
                  <a:lumMod val="65000"/>
                </a:schemeClr>
              </a:solidFill>
              <a:effectLst>
                <a:glow rad="139700">
                  <a:srgbClr val="01A8BF">
                    <a:alpha val="29000"/>
                  </a:srgbClr>
                </a:glow>
              </a:effectLst>
            </a:endParaRPr>
          </a:p>
        </p:txBody>
      </p:sp>
      <p:grpSp>
        <p:nvGrpSpPr>
          <p:cNvPr id="20" name="2021 SALES">
            <a:extLst>
              <a:ext uri="{FF2B5EF4-FFF2-40B4-BE49-F238E27FC236}">
                <a16:creationId xmlns:a16="http://schemas.microsoft.com/office/drawing/2014/main" id="{19F640E4-9746-AAB8-288D-9C1C52DE67C3}"/>
              </a:ext>
            </a:extLst>
          </p:cNvPr>
          <p:cNvGrpSpPr/>
          <p:nvPr/>
        </p:nvGrpSpPr>
        <p:grpSpPr>
          <a:xfrm>
            <a:off x="196431" y="2664114"/>
            <a:ext cx="4307305" cy="2418350"/>
            <a:chOff x="368969" y="224589"/>
            <a:chExt cx="4307305" cy="2418350"/>
          </a:xfrm>
          <a:noFill/>
        </p:grpSpPr>
        <p:sp>
          <p:nvSpPr>
            <p:cNvPr id="27" name="Rectangle: Rounded Corners 26">
              <a:extLst>
                <a:ext uri="{FF2B5EF4-FFF2-40B4-BE49-F238E27FC236}">
                  <a16:creationId xmlns:a16="http://schemas.microsoft.com/office/drawing/2014/main" id="{5882CDFC-B161-08FB-B07F-D04093DFCA1C}"/>
                </a:ext>
              </a:extLst>
            </p:cNvPr>
            <p:cNvSpPr/>
            <p:nvPr/>
          </p:nvSpPr>
          <p:spPr>
            <a:xfrm>
              <a:off x="368969" y="224589"/>
              <a:ext cx="2237874" cy="760995"/>
            </a:xfrm>
            <a:prstGeom prst="roundRect">
              <a:avLst/>
            </a:prstGeom>
            <a:grp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noFill/>
                  <a:effectLst>
                    <a:glow rad="355600">
                      <a:srgbClr val="6B34A2">
                        <a:alpha val="29000"/>
                      </a:srgbClr>
                    </a:glow>
                    <a:outerShdw blurRad="660400" dist="76200" dir="5340000" algn="tl">
                      <a:srgbClr val="000000">
                        <a:alpha val="43137"/>
                      </a:srgbClr>
                    </a:outerShdw>
                  </a:effectLst>
                </a:rPr>
                <a:t>2021 SALES</a:t>
              </a:r>
              <a:endParaRPr lang="ru-RU" sz="2400" dirty="0">
                <a:noFill/>
                <a:effectLst>
                  <a:glow rad="355600">
                    <a:srgbClr val="6B34A2">
                      <a:alpha val="29000"/>
                    </a:srgbClr>
                  </a:glow>
                  <a:outerShdw blurRad="660400" dist="76200" dir="5340000" algn="tl">
                    <a:srgbClr val="000000">
                      <a:alpha val="43137"/>
                    </a:srgbClr>
                  </a:outerShdw>
                </a:effectLst>
              </a:endParaRPr>
            </a:p>
          </p:txBody>
        </p:sp>
        <p:sp>
          <p:nvSpPr>
            <p:cNvPr id="28" name="TextBox 27">
              <a:extLst>
                <a:ext uri="{FF2B5EF4-FFF2-40B4-BE49-F238E27FC236}">
                  <a16:creationId xmlns:a16="http://schemas.microsoft.com/office/drawing/2014/main" id="{50767F2D-EA51-2853-AFCD-ED433E88BB51}"/>
                </a:ext>
              </a:extLst>
            </p:cNvPr>
            <p:cNvSpPr txBox="1"/>
            <p:nvPr/>
          </p:nvSpPr>
          <p:spPr>
            <a:xfrm>
              <a:off x="537410" y="927523"/>
              <a:ext cx="4138864" cy="923330"/>
            </a:xfrm>
            <a:prstGeom prst="rect">
              <a:avLst/>
            </a:prstGeom>
            <a:grpFill/>
            <a:ln>
              <a:noFill/>
            </a:ln>
            <a:effectLst>
              <a:glow>
                <a:schemeClr val="accent1"/>
              </a:glow>
            </a:effectLst>
          </p:spPr>
          <p:txBody>
            <a:bodyPr wrap="square" rtlCol="0">
              <a:spAutoFit/>
            </a:bodyPr>
            <a:lstStyle/>
            <a:p>
              <a:r>
                <a:rPr lang="en-US" sz="5400" b="1" dirty="0">
                  <a:noFill/>
                  <a:effectLst>
                    <a:glow>
                      <a:schemeClr val="accent1"/>
                    </a:glow>
                  </a:effectLst>
                  <a:latin typeface="Mongolian Baiti" panose="03000500000000000000" pitchFamily="66" charset="0"/>
                  <a:cs typeface="Mongolian Baiti" panose="03000500000000000000" pitchFamily="66" charset="0"/>
                </a:rPr>
                <a:t>$ 52,765</a:t>
              </a:r>
              <a:endParaRPr lang="ru-RU" sz="5400" b="1" dirty="0">
                <a:noFill/>
                <a:effectLst>
                  <a:glow>
                    <a:schemeClr val="accent1"/>
                  </a:glow>
                </a:effectLst>
                <a:cs typeface="Mongolian Baiti" panose="03000500000000000000" pitchFamily="66" charset="0"/>
              </a:endParaRPr>
            </a:p>
          </p:txBody>
        </p:sp>
        <p:sp>
          <p:nvSpPr>
            <p:cNvPr id="29" name="Isosceles Triangle 28">
              <a:extLst>
                <a:ext uri="{FF2B5EF4-FFF2-40B4-BE49-F238E27FC236}">
                  <a16:creationId xmlns:a16="http://schemas.microsoft.com/office/drawing/2014/main" id="{E46F6FAB-3913-A37F-5C19-4FC078FE6250}"/>
                </a:ext>
              </a:extLst>
            </p:cNvPr>
            <p:cNvSpPr/>
            <p:nvPr/>
          </p:nvSpPr>
          <p:spPr>
            <a:xfrm>
              <a:off x="737937" y="1878021"/>
              <a:ext cx="288758" cy="223497"/>
            </a:xfrm>
            <a:prstGeom prst="triangle">
              <a:avLst/>
            </a:prstGeom>
            <a:grpFill/>
            <a:ln>
              <a:noFill/>
            </a:ln>
            <a:effectLst>
              <a:glow rad="368300">
                <a:srgbClr val="6B34A2">
                  <a:alpha val="20000"/>
                </a:srgbClr>
              </a:glow>
              <a:outerShdw blurRad="558800" dist="50800" dir="5400000" sx="61000" sy="61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noFill/>
              </a:endParaRPr>
            </a:p>
          </p:txBody>
        </p:sp>
        <p:sp>
          <p:nvSpPr>
            <p:cNvPr id="30" name="TextBox 29">
              <a:extLst>
                <a:ext uri="{FF2B5EF4-FFF2-40B4-BE49-F238E27FC236}">
                  <a16:creationId xmlns:a16="http://schemas.microsoft.com/office/drawing/2014/main" id="{09D3AB65-0EF4-B7D0-7341-F6EB0142F0D1}"/>
                </a:ext>
              </a:extLst>
            </p:cNvPr>
            <p:cNvSpPr txBox="1"/>
            <p:nvPr/>
          </p:nvSpPr>
          <p:spPr>
            <a:xfrm>
              <a:off x="1058781" y="1845938"/>
              <a:ext cx="1331495" cy="369332"/>
            </a:xfrm>
            <a:prstGeom prst="rect">
              <a:avLst/>
            </a:prstGeom>
            <a:grpFill/>
            <a:ln>
              <a:noFill/>
            </a:ln>
          </p:spPr>
          <p:txBody>
            <a:bodyPr wrap="square" rtlCol="0">
              <a:spAutoFit/>
            </a:bodyPr>
            <a:lstStyle/>
            <a:p>
              <a:r>
                <a:rPr lang="en-US" dirty="0">
                  <a:noFill/>
                  <a:effectLst>
                    <a:glow rad="393700">
                      <a:srgbClr val="6B34A2">
                        <a:alpha val="26000"/>
                      </a:srgbClr>
                    </a:glow>
                    <a:outerShdw blurRad="50800" dist="50800" dir="5400000" sx="20000" sy="20000" algn="ctr" rotWithShape="0">
                      <a:srgbClr val="000000">
                        <a:alpha val="43137"/>
                      </a:srgbClr>
                    </a:outerShdw>
                  </a:effectLst>
                </a:rPr>
                <a:t>38.51%</a:t>
              </a:r>
              <a:endParaRPr lang="ru-RU" dirty="0">
                <a:noFill/>
                <a:effectLst>
                  <a:glow rad="393700">
                    <a:srgbClr val="6B34A2">
                      <a:alpha val="26000"/>
                    </a:srgbClr>
                  </a:glow>
                  <a:outerShdw blurRad="50800" dist="50800" dir="5400000" sx="20000" sy="20000" algn="ctr" rotWithShape="0">
                    <a:srgbClr val="000000">
                      <a:alpha val="43137"/>
                    </a:srgbClr>
                  </a:outerShdw>
                </a:effectLst>
              </a:endParaRPr>
            </a:p>
          </p:txBody>
        </p:sp>
        <p:sp>
          <p:nvSpPr>
            <p:cNvPr id="31" name="TextBox 30">
              <a:extLst>
                <a:ext uri="{FF2B5EF4-FFF2-40B4-BE49-F238E27FC236}">
                  <a16:creationId xmlns:a16="http://schemas.microsoft.com/office/drawing/2014/main" id="{7E9E6B0F-3337-3458-7A28-3025B945B6D1}"/>
                </a:ext>
              </a:extLst>
            </p:cNvPr>
            <p:cNvSpPr txBox="1"/>
            <p:nvPr/>
          </p:nvSpPr>
          <p:spPr>
            <a:xfrm>
              <a:off x="1989221" y="1784383"/>
              <a:ext cx="1973179" cy="430887"/>
            </a:xfrm>
            <a:prstGeom prst="rect">
              <a:avLst/>
            </a:prstGeom>
            <a:grpFill/>
            <a:ln>
              <a:noFill/>
            </a:ln>
          </p:spPr>
          <p:txBody>
            <a:bodyPr wrap="square" rtlCol="0">
              <a:spAutoFit/>
            </a:bodyPr>
            <a:lstStyle/>
            <a:p>
              <a:r>
                <a:rPr lang="en-US" sz="1050" dirty="0">
                  <a:noFill/>
                </a:rPr>
                <a:t>This presentation was made by Upendra Saumyajith Adikari</a:t>
              </a:r>
              <a:endParaRPr lang="ru-RU" sz="1050" dirty="0">
                <a:noFill/>
              </a:endParaRPr>
            </a:p>
          </p:txBody>
        </p:sp>
        <p:sp>
          <p:nvSpPr>
            <p:cNvPr id="32" name="Rectangle: Rounded Corners 31">
              <a:extLst>
                <a:ext uri="{FF2B5EF4-FFF2-40B4-BE49-F238E27FC236}">
                  <a16:creationId xmlns:a16="http://schemas.microsoft.com/office/drawing/2014/main" id="{1DB987F4-18AD-381E-8207-C897936F61A6}"/>
                </a:ext>
              </a:extLst>
            </p:cNvPr>
            <p:cNvSpPr/>
            <p:nvPr/>
          </p:nvSpPr>
          <p:spPr>
            <a:xfrm>
              <a:off x="1379624" y="2256381"/>
              <a:ext cx="1010652" cy="386558"/>
            </a:xfrm>
            <a:prstGeom prst="roundRect">
              <a:avLst/>
            </a:prstGeom>
            <a:grp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noFill/>
                  <a:effectLst>
                    <a:glow rad="355600">
                      <a:srgbClr val="6B34A2">
                        <a:alpha val="29000"/>
                      </a:srgbClr>
                    </a:glow>
                    <a:outerShdw blurRad="660400" dist="76200" dir="5340000" algn="tl">
                      <a:srgbClr val="000000">
                        <a:alpha val="43137"/>
                      </a:srgbClr>
                    </a:outerShdw>
                  </a:effectLst>
                </a:rPr>
                <a:t>VS</a:t>
              </a:r>
              <a:r>
                <a:rPr lang="en-US" sz="1400" dirty="0">
                  <a:noFill/>
                  <a:effectLst>
                    <a:glow rad="355600">
                      <a:srgbClr val="01A8BF">
                        <a:alpha val="29000"/>
                      </a:srgbClr>
                    </a:glow>
                    <a:outerShdw blurRad="660400" dist="76200" dir="5340000" algn="tl">
                      <a:srgbClr val="000000">
                        <a:alpha val="43137"/>
                      </a:srgbClr>
                    </a:outerShdw>
                  </a:effectLst>
                </a:rPr>
                <a:t> </a:t>
              </a:r>
              <a:r>
                <a:rPr lang="en-US" sz="1400" dirty="0">
                  <a:noFill/>
                  <a:effectLst>
                    <a:glow rad="355600">
                      <a:srgbClr val="6B34A2">
                        <a:alpha val="29000"/>
                      </a:srgbClr>
                    </a:glow>
                    <a:outerShdw blurRad="660400" dist="76200" dir="5340000" algn="tl">
                      <a:srgbClr val="000000">
                        <a:alpha val="43137"/>
                      </a:srgbClr>
                    </a:outerShdw>
                  </a:effectLst>
                </a:rPr>
                <a:t>2020</a:t>
              </a:r>
              <a:endParaRPr lang="ru-RU" sz="1400" dirty="0">
                <a:noFill/>
                <a:effectLst>
                  <a:glow rad="355600">
                    <a:srgbClr val="6B34A2">
                      <a:alpha val="29000"/>
                    </a:srgbClr>
                  </a:glow>
                  <a:outerShdw blurRad="660400" dist="76200" dir="5340000" algn="tl">
                    <a:srgbClr val="000000">
                      <a:alpha val="43137"/>
                    </a:srgbClr>
                  </a:outerShdw>
                </a:effectLst>
              </a:endParaRPr>
            </a:p>
          </p:txBody>
        </p:sp>
      </p:grpSp>
      <p:grpSp>
        <p:nvGrpSpPr>
          <p:cNvPr id="33" name="2022 SALES">
            <a:extLst>
              <a:ext uri="{FF2B5EF4-FFF2-40B4-BE49-F238E27FC236}">
                <a16:creationId xmlns:a16="http://schemas.microsoft.com/office/drawing/2014/main" id="{E30DFFC0-EE0D-C4FB-7217-6C6AB5689612}"/>
              </a:ext>
            </a:extLst>
          </p:cNvPr>
          <p:cNvGrpSpPr/>
          <p:nvPr/>
        </p:nvGrpSpPr>
        <p:grpSpPr>
          <a:xfrm>
            <a:off x="196431" y="2904114"/>
            <a:ext cx="4307305" cy="2418350"/>
            <a:chOff x="368969" y="224589"/>
            <a:chExt cx="4307305" cy="2418350"/>
          </a:xfrm>
          <a:noFill/>
        </p:grpSpPr>
        <p:sp>
          <p:nvSpPr>
            <p:cNvPr id="34" name="Rectangle: Rounded Corners 33">
              <a:extLst>
                <a:ext uri="{FF2B5EF4-FFF2-40B4-BE49-F238E27FC236}">
                  <a16:creationId xmlns:a16="http://schemas.microsoft.com/office/drawing/2014/main" id="{089B85F5-5F7C-C5C2-DE2A-0490B33A9144}"/>
                </a:ext>
              </a:extLst>
            </p:cNvPr>
            <p:cNvSpPr/>
            <p:nvPr/>
          </p:nvSpPr>
          <p:spPr>
            <a:xfrm>
              <a:off x="368969" y="224589"/>
              <a:ext cx="2237874" cy="760995"/>
            </a:xfrm>
            <a:prstGeom prst="roundRect">
              <a:avLst/>
            </a:prstGeom>
            <a:grp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noFill/>
                  <a:effectLst>
                    <a:glow rad="355600">
                      <a:srgbClr val="01A8BF">
                        <a:alpha val="29000"/>
                      </a:srgbClr>
                    </a:glow>
                    <a:outerShdw blurRad="660400" dist="76200" dir="5340000" algn="tl">
                      <a:srgbClr val="000000">
                        <a:alpha val="43137"/>
                      </a:srgbClr>
                    </a:outerShdw>
                  </a:effectLst>
                </a:rPr>
                <a:t>2022 SALES</a:t>
              </a:r>
              <a:endParaRPr lang="ru-RU" sz="2400" dirty="0">
                <a:noFill/>
                <a:effectLst>
                  <a:glow rad="355600">
                    <a:srgbClr val="01A8BF">
                      <a:alpha val="29000"/>
                    </a:srgbClr>
                  </a:glow>
                  <a:outerShdw blurRad="660400" dist="76200" dir="5340000" algn="tl">
                    <a:srgbClr val="000000">
                      <a:alpha val="43137"/>
                    </a:srgbClr>
                  </a:outerShdw>
                </a:effectLst>
              </a:endParaRPr>
            </a:p>
          </p:txBody>
        </p:sp>
        <p:sp>
          <p:nvSpPr>
            <p:cNvPr id="35" name="TextBox 34">
              <a:extLst>
                <a:ext uri="{FF2B5EF4-FFF2-40B4-BE49-F238E27FC236}">
                  <a16:creationId xmlns:a16="http://schemas.microsoft.com/office/drawing/2014/main" id="{8A551C21-75FF-1511-E767-120B51B58706}"/>
                </a:ext>
              </a:extLst>
            </p:cNvPr>
            <p:cNvSpPr txBox="1"/>
            <p:nvPr/>
          </p:nvSpPr>
          <p:spPr>
            <a:xfrm>
              <a:off x="537410" y="927523"/>
              <a:ext cx="4138864" cy="923330"/>
            </a:xfrm>
            <a:prstGeom prst="rect">
              <a:avLst/>
            </a:prstGeom>
            <a:grpFill/>
            <a:ln>
              <a:noFill/>
            </a:ln>
            <a:effectLst>
              <a:glow>
                <a:schemeClr val="accent1"/>
              </a:glow>
            </a:effectLst>
          </p:spPr>
          <p:txBody>
            <a:bodyPr wrap="square" rtlCol="0">
              <a:spAutoFit/>
            </a:bodyPr>
            <a:lstStyle/>
            <a:p>
              <a:r>
                <a:rPr lang="en-US" sz="5400" b="1" dirty="0">
                  <a:noFill/>
                  <a:effectLst>
                    <a:glow>
                      <a:schemeClr val="accent1"/>
                    </a:glow>
                  </a:effectLst>
                  <a:latin typeface="Mongolian Baiti" panose="03000500000000000000" pitchFamily="66" charset="0"/>
                  <a:cs typeface="Mongolian Baiti" panose="03000500000000000000" pitchFamily="66" charset="0"/>
                </a:rPr>
                <a:t>$ 126,631</a:t>
              </a:r>
              <a:endParaRPr lang="ru-RU" sz="5400" b="1" dirty="0">
                <a:noFill/>
                <a:effectLst>
                  <a:glow>
                    <a:schemeClr val="accent1"/>
                  </a:glow>
                </a:effectLst>
                <a:cs typeface="Mongolian Baiti" panose="03000500000000000000" pitchFamily="66" charset="0"/>
              </a:endParaRPr>
            </a:p>
          </p:txBody>
        </p:sp>
        <p:sp>
          <p:nvSpPr>
            <p:cNvPr id="36" name="Isosceles Triangle 35">
              <a:extLst>
                <a:ext uri="{FF2B5EF4-FFF2-40B4-BE49-F238E27FC236}">
                  <a16:creationId xmlns:a16="http://schemas.microsoft.com/office/drawing/2014/main" id="{875DA46A-58E5-E0EE-2390-0C3A80220FD0}"/>
                </a:ext>
              </a:extLst>
            </p:cNvPr>
            <p:cNvSpPr/>
            <p:nvPr/>
          </p:nvSpPr>
          <p:spPr>
            <a:xfrm>
              <a:off x="737937" y="1878021"/>
              <a:ext cx="288758" cy="223497"/>
            </a:xfrm>
            <a:prstGeom prst="triangle">
              <a:avLst/>
            </a:prstGeom>
            <a:grpFill/>
            <a:ln>
              <a:noFill/>
            </a:ln>
            <a:effectLst>
              <a:glow rad="368300">
                <a:srgbClr val="01A8BF">
                  <a:alpha val="20000"/>
                </a:srgbClr>
              </a:glow>
              <a:outerShdw blurRad="558800" dist="50800" dir="5400000" sx="61000" sy="61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noFill/>
              </a:endParaRPr>
            </a:p>
          </p:txBody>
        </p:sp>
        <p:sp>
          <p:nvSpPr>
            <p:cNvPr id="37" name="TextBox 36">
              <a:extLst>
                <a:ext uri="{FF2B5EF4-FFF2-40B4-BE49-F238E27FC236}">
                  <a16:creationId xmlns:a16="http://schemas.microsoft.com/office/drawing/2014/main" id="{B56F7C93-5168-86B5-3E4E-0EAA28FBF27E}"/>
                </a:ext>
              </a:extLst>
            </p:cNvPr>
            <p:cNvSpPr txBox="1"/>
            <p:nvPr/>
          </p:nvSpPr>
          <p:spPr>
            <a:xfrm>
              <a:off x="1058781" y="1845938"/>
              <a:ext cx="1331495" cy="369332"/>
            </a:xfrm>
            <a:prstGeom prst="rect">
              <a:avLst/>
            </a:prstGeom>
            <a:grpFill/>
            <a:ln>
              <a:noFill/>
            </a:ln>
          </p:spPr>
          <p:txBody>
            <a:bodyPr wrap="square" rtlCol="0">
              <a:spAutoFit/>
            </a:bodyPr>
            <a:lstStyle/>
            <a:p>
              <a:r>
                <a:rPr lang="en-US" dirty="0">
                  <a:noFill/>
                  <a:effectLst>
                    <a:glow rad="393700">
                      <a:srgbClr val="01A8BF">
                        <a:alpha val="26000"/>
                      </a:srgbClr>
                    </a:glow>
                    <a:outerShdw blurRad="50800" dist="50800" dir="5400000" sx="20000" sy="20000" algn="ctr" rotWithShape="0">
                      <a:srgbClr val="000000">
                        <a:alpha val="43137"/>
                      </a:srgbClr>
                    </a:outerShdw>
                  </a:effectLst>
                </a:rPr>
                <a:t>58.75%</a:t>
              </a:r>
              <a:endParaRPr lang="ru-RU" dirty="0">
                <a:noFill/>
                <a:effectLst>
                  <a:glow rad="393700">
                    <a:srgbClr val="01A8BF">
                      <a:alpha val="26000"/>
                    </a:srgbClr>
                  </a:glow>
                  <a:outerShdw blurRad="50800" dist="50800" dir="5400000" sx="20000" sy="20000" algn="ctr" rotWithShape="0">
                    <a:srgbClr val="000000">
                      <a:alpha val="43137"/>
                    </a:srgbClr>
                  </a:outerShdw>
                </a:effectLst>
              </a:endParaRPr>
            </a:p>
          </p:txBody>
        </p:sp>
        <p:sp>
          <p:nvSpPr>
            <p:cNvPr id="38" name="TextBox 37">
              <a:extLst>
                <a:ext uri="{FF2B5EF4-FFF2-40B4-BE49-F238E27FC236}">
                  <a16:creationId xmlns:a16="http://schemas.microsoft.com/office/drawing/2014/main" id="{B8E6ABEE-5884-DAFD-EB30-8F4472D148B1}"/>
                </a:ext>
              </a:extLst>
            </p:cNvPr>
            <p:cNvSpPr txBox="1"/>
            <p:nvPr/>
          </p:nvSpPr>
          <p:spPr>
            <a:xfrm>
              <a:off x="1989221" y="1784383"/>
              <a:ext cx="1973179" cy="430887"/>
            </a:xfrm>
            <a:prstGeom prst="rect">
              <a:avLst/>
            </a:prstGeom>
            <a:grpFill/>
            <a:ln>
              <a:noFill/>
            </a:ln>
          </p:spPr>
          <p:txBody>
            <a:bodyPr wrap="square" rtlCol="0">
              <a:spAutoFit/>
            </a:bodyPr>
            <a:lstStyle/>
            <a:p>
              <a:r>
                <a:rPr lang="en-US" sz="1050" dirty="0">
                  <a:noFill/>
                </a:rPr>
                <a:t>This presentation was made by Upendra Saumyajith Adikari</a:t>
              </a:r>
              <a:endParaRPr lang="ru-RU" sz="1050" dirty="0">
                <a:noFill/>
              </a:endParaRPr>
            </a:p>
          </p:txBody>
        </p:sp>
        <p:sp>
          <p:nvSpPr>
            <p:cNvPr id="39" name="Rectangle: Rounded Corners 38">
              <a:extLst>
                <a:ext uri="{FF2B5EF4-FFF2-40B4-BE49-F238E27FC236}">
                  <a16:creationId xmlns:a16="http://schemas.microsoft.com/office/drawing/2014/main" id="{0297928F-10C9-C6CC-59C9-DA5DEDE44DBF}"/>
                </a:ext>
              </a:extLst>
            </p:cNvPr>
            <p:cNvSpPr/>
            <p:nvPr/>
          </p:nvSpPr>
          <p:spPr>
            <a:xfrm>
              <a:off x="1379624" y="2256381"/>
              <a:ext cx="1010652" cy="386558"/>
            </a:xfrm>
            <a:prstGeom prst="roundRect">
              <a:avLst/>
            </a:prstGeom>
            <a:grp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noFill/>
                  <a:effectLst>
                    <a:glow rad="355600">
                      <a:srgbClr val="01A8BF">
                        <a:alpha val="29000"/>
                      </a:srgbClr>
                    </a:glow>
                    <a:outerShdw blurRad="660400" dist="76200" dir="5340000" algn="tl">
                      <a:srgbClr val="000000">
                        <a:alpha val="43137"/>
                      </a:srgbClr>
                    </a:outerShdw>
                  </a:effectLst>
                </a:rPr>
                <a:t>VS 2021</a:t>
              </a:r>
              <a:endParaRPr lang="ru-RU" sz="1400" dirty="0">
                <a:noFill/>
                <a:effectLst>
                  <a:glow rad="355600">
                    <a:srgbClr val="01A8BF">
                      <a:alpha val="29000"/>
                    </a:srgbClr>
                  </a:glow>
                  <a:outerShdw blurRad="660400" dist="76200" dir="5340000" algn="tl">
                    <a:srgbClr val="000000">
                      <a:alpha val="43137"/>
                    </a:srgbClr>
                  </a:outerShdw>
                </a:effectLst>
              </a:endParaRPr>
            </a:p>
          </p:txBody>
        </p:sp>
      </p:grpSp>
      <p:pic>
        <p:nvPicPr>
          <p:cNvPr id="2" name="!id">
            <a:hlinkClick r:id="rId8" action="ppaction://hlinksldjump"/>
            <a:extLst>
              <a:ext uri="{FF2B5EF4-FFF2-40B4-BE49-F238E27FC236}">
                <a16:creationId xmlns:a16="http://schemas.microsoft.com/office/drawing/2014/main" id="{1526DE78-7169-F511-D44B-197C4C8022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34367" y="316541"/>
            <a:ext cx="577090" cy="577090"/>
          </a:xfrm>
          <a:prstGeom prst="rect">
            <a:avLst/>
          </a:prstGeom>
          <a:effectLst>
            <a:glow rad="139700">
              <a:srgbClr val="31D788">
                <a:alpha val="20000"/>
              </a:srgbClr>
            </a:glow>
          </a:effectLst>
        </p:spPr>
      </p:pic>
    </p:spTree>
    <p:extLst>
      <p:ext uri="{BB962C8B-B14F-4D97-AF65-F5344CB8AC3E}">
        <p14:creationId xmlns:p14="http://schemas.microsoft.com/office/powerpoint/2010/main" val="29625423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7364B4-F5A4-F474-AC77-6B5A3DECE15F}"/>
              </a:ext>
            </a:extLst>
          </p:cNvPr>
          <p:cNvPicPr>
            <a:picLocks noChangeAspect="1"/>
          </p:cNvPicPr>
          <p:nvPr/>
        </p:nvPicPr>
        <p:blipFill rotWithShape="1">
          <a:blip r:embed="rId2"/>
          <a:srcRect l="51330" b="674"/>
          <a:stretch/>
        </p:blipFill>
        <p:spPr>
          <a:xfrm>
            <a:off x="-13485" y="-246322"/>
            <a:ext cx="3189722" cy="6146267"/>
          </a:xfrm>
          <a:prstGeom prst="rect">
            <a:avLst/>
          </a:prstGeom>
        </p:spPr>
      </p:pic>
      <p:pic>
        <p:nvPicPr>
          <p:cNvPr id="5" name="Picture 4">
            <a:extLst>
              <a:ext uri="{FF2B5EF4-FFF2-40B4-BE49-F238E27FC236}">
                <a16:creationId xmlns:a16="http://schemas.microsoft.com/office/drawing/2014/main" id="{6F74D429-048C-E90B-D58C-0ABCD53E5954}"/>
              </a:ext>
            </a:extLst>
          </p:cNvPr>
          <p:cNvPicPr>
            <a:picLocks noChangeAspect="1"/>
          </p:cNvPicPr>
          <p:nvPr/>
        </p:nvPicPr>
        <p:blipFill rotWithShape="1">
          <a:blip r:embed="rId2"/>
          <a:srcRect l="56892" t="1174" b="674"/>
          <a:stretch/>
        </p:blipFill>
        <p:spPr>
          <a:xfrm flipH="1">
            <a:off x="9844333" y="1780156"/>
            <a:ext cx="2361950" cy="5077844"/>
          </a:xfrm>
          <a:prstGeom prst="rect">
            <a:avLst/>
          </a:prstGeom>
        </p:spPr>
      </p:pic>
      <p:sp>
        <p:nvSpPr>
          <p:cNvPr id="6" name="TextBox 5">
            <a:extLst>
              <a:ext uri="{FF2B5EF4-FFF2-40B4-BE49-F238E27FC236}">
                <a16:creationId xmlns:a16="http://schemas.microsoft.com/office/drawing/2014/main" id="{DA977F69-7DBC-E7BC-9C71-9B51AD579C17}"/>
              </a:ext>
            </a:extLst>
          </p:cNvPr>
          <p:cNvSpPr txBox="1"/>
          <p:nvPr/>
        </p:nvSpPr>
        <p:spPr>
          <a:xfrm>
            <a:off x="6095990" y="1280914"/>
            <a:ext cx="4915035" cy="1446550"/>
          </a:xfrm>
          <a:prstGeom prst="rect">
            <a:avLst/>
          </a:prstGeom>
          <a:noFill/>
        </p:spPr>
        <p:txBody>
          <a:bodyPr wrap="square">
            <a:spAutoFit/>
          </a:bodyPr>
          <a:lstStyle/>
          <a:p>
            <a:pPr algn="r"/>
            <a:r>
              <a:rPr lang="en-US" sz="4400" b="1" dirty="0">
                <a:solidFill>
                  <a:schemeClr val="bg1"/>
                </a:solidFill>
                <a:latin typeface="Poppins" panose="00000500000000000000" pitchFamily="2" charset="0"/>
                <a:cs typeface="Poppins" panose="00000500000000000000" pitchFamily="2" charset="0"/>
              </a:rPr>
              <a:t>CONSTRUCTION MATERIALS</a:t>
            </a:r>
            <a:r>
              <a:rPr lang="en-US" sz="4400" b="1" dirty="0">
                <a:solidFill>
                  <a:srgbClr val="09C718"/>
                </a:solidFill>
                <a:latin typeface="Poppins" panose="00000500000000000000" pitchFamily="2" charset="0"/>
                <a:cs typeface="Poppins" panose="00000500000000000000" pitchFamily="2" charset="0"/>
              </a:rPr>
              <a:t>:</a:t>
            </a:r>
          </a:p>
        </p:txBody>
      </p:sp>
      <p:pic>
        <p:nvPicPr>
          <p:cNvPr id="8" name="Picture 7">
            <a:extLst>
              <a:ext uri="{FF2B5EF4-FFF2-40B4-BE49-F238E27FC236}">
                <a16:creationId xmlns:a16="http://schemas.microsoft.com/office/drawing/2014/main" id="{97A99168-1FD4-B21A-8351-B16AEB4A4862}"/>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45131" y="238491"/>
            <a:ext cx="420289" cy="483404"/>
          </a:xfrm>
          <a:prstGeom prst="rect">
            <a:avLst/>
          </a:prstGeom>
        </p:spPr>
      </p:pic>
      <p:pic>
        <p:nvPicPr>
          <p:cNvPr id="10" name="Picture 9">
            <a:extLst>
              <a:ext uri="{FF2B5EF4-FFF2-40B4-BE49-F238E27FC236}">
                <a16:creationId xmlns:a16="http://schemas.microsoft.com/office/drawing/2014/main" id="{8441E051-7C75-8ACC-81B4-7A0CC7AE8819}"/>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04342" y="172017"/>
            <a:ext cx="730491" cy="616352"/>
          </a:xfrm>
          <a:prstGeom prst="rect">
            <a:avLst/>
          </a:prstGeom>
        </p:spPr>
      </p:pic>
      <p:sp>
        <p:nvSpPr>
          <p:cNvPr id="22" name="TextBox 21">
            <a:extLst>
              <a:ext uri="{FF2B5EF4-FFF2-40B4-BE49-F238E27FC236}">
                <a16:creationId xmlns:a16="http://schemas.microsoft.com/office/drawing/2014/main" id="{B156B37F-C02F-5B1B-E481-082C95ABF3B3}"/>
              </a:ext>
            </a:extLst>
          </p:cNvPr>
          <p:cNvSpPr txBox="1"/>
          <p:nvPr/>
        </p:nvSpPr>
        <p:spPr>
          <a:xfrm>
            <a:off x="6553672" y="2956284"/>
            <a:ext cx="4319492" cy="3046988"/>
          </a:xfrm>
          <a:prstGeom prst="rect">
            <a:avLst/>
          </a:prstGeom>
          <a:noFill/>
        </p:spPr>
        <p:txBody>
          <a:bodyPr wrap="square">
            <a:spAutoFit/>
          </a:bodyPr>
          <a:lstStyle/>
          <a:p>
            <a:pPr algn="r"/>
            <a:r>
              <a:rPr lang="en-US" sz="1600" dirty="0">
                <a:solidFill>
                  <a:schemeClr val="bg1"/>
                </a:solidFill>
                <a:latin typeface="Poppins" panose="00000500000000000000" pitchFamily="2" charset="0"/>
                <a:cs typeface="Poppins" panose="00000500000000000000" pitchFamily="2" charset="0"/>
              </a:rPr>
              <a:t>Building the Future, Brick by Brick Our construction materials division takes pride in supplying the cornerstones of infrastructure. From the rock-solid foundation laid with our cement to the unyielding steel rebar that forms the skeleton of structures, we provide high-quality bricks, pipes, and construction equipment. We collaborate closely with manufacturers and construction firms, ensuring they have the </a:t>
            </a:r>
          </a:p>
          <a:p>
            <a:pPr algn="r"/>
            <a:r>
              <a:rPr lang="en-US" sz="1600" b="1" dirty="0">
                <a:solidFill>
                  <a:srgbClr val="09C718"/>
                </a:solidFill>
                <a:latin typeface="Poppins" panose="00000500000000000000" pitchFamily="2" charset="0"/>
                <a:cs typeface="Poppins" panose="00000500000000000000" pitchFamily="2" charset="0"/>
              </a:rPr>
              <a:t>Right materials at the right time</a:t>
            </a:r>
            <a:r>
              <a:rPr lang="en-US" sz="1600" dirty="0">
                <a:solidFill>
                  <a:srgbClr val="09C718"/>
                </a:solidFill>
                <a:latin typeface="Poppins" panose="00000500000000000000" pitchFamily="2" charset="0"/>
                <a:cs typeface="Poppins" panose="00000500000000000000" pitchFamily="2" charset="0"/>
              </a:rPr>
              <a:t>.</a:t>
            </a:r>
          </a:p>
        </p:txBody>
      </p:sp>
      <p:sp>
        <p:nvSpPr>
          <p:cNvPr id="45" name="TextBox 44">
            <a:extLst>
              <a:ext uri="{FF2B5EF4-FFF2-40B4-BE49-F238E27FC236}">
                <a16:creationId xmlns:a16="http://schemas.microsoft.com/office/drawing/2014/main" id="{FFD6E378-84A8-339E-CB58-BC8B777CC7BB}"/>
              </a:ext>
            </a:extLst>
          </p:cNvPr>
          <p:cNvSpPr txBox="1"/>
          <p:nvPr/>
        </p:nvSpPr>
        <p:spPr>
          <a:xfrm>
            <a:off x="9464555" y="291041"/>
            <a:ext cx="2817219"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sp>
        <p:nvSpPr>
          <p:cNvPr id="47" name="TextBox 46">
            <a:extLst>
              <a:ext uri="{FF2B5EF4-FFF2-40B4-BE49-F238E27FC236}">
                <a16:creationId xmlns:a16="http://schemas.microsoft.com/office/drawing/2014/main" id="{5995DCF7-5D42-9A72-D638-BF9D3C2BA7D2}"/>
              </a:ext>
            </a:extLst>
          </p:cNvPr>
          <p:cNvSpPr txBox="1"/>
          <p:nvPr/>
        </p:nvSpPr>
        <p:spPr>
          <a:xfrm rot="5400000">
            <a:off x="9936787" y="3666316"/>
            <a:ext cx="4123605" cy="276999"/>
          </a:xfrm>
          <a:prstGeom prst="rect">
            <a:avLst/>
          </a:prstGeom>
          <a:noFill/>
        </p:spPr>
        <p:txBody>
          <a:bodyPr wrap="square">
            <a:spAutoFit/>
          </a:bodyPr>
          <a:lstStyle/>
          <a:p>
            <a:r>
              <a:rPr lang="en-US" sz="1200" b="0" i="0" dirty="0">
                <a:solidFill>
                  <a:schemeClr val="bg1">
                    <a:alpha val="16000"/>
                  </a:schemeClr>
                </a:solidFill>
                <a:effectLst/>
                <a:latin typeface="Poppins" panose="00000500000000000000" pitchFamily="2" charset="0"/>
                <a:cs typeface="Poppins" panose="00000500000000000000" pitchFamily="2" charset="0"/>
              </a:rPr>
              <a:t>© 2024 All in All Group. All rights reserved.</a:t>
            </a:r>
            <a:endParaRPr lang="ru-RU" sz="1200" dirty="0">
              <a:solidFill>
                <a:schemeClr val="bg1">
                  <a:alpha val="16000"/>
                </a:schemeClr>
              </a:solidFill>
              <a:cs typeface="Poppins" panose="00000500000000000000" pitchFamily="2" charset="0"/>
            </a:endParaRPr>
          </a:p>
        </p:txBody>
      </p:sp>
      <p:sp>
        <p:nvSpPr>
          <p:cNvPr id="48" name="TextBox 47">
            <a:extLst>
              <a:ext uri="{FF2B5EF4-FFF2-40B4-BE49-F238E27FC236}">
                <a16:creationId xmlns:a16="http://schemas.microsoft.com/office/drawing/2014/main" id="{6140FA7A-D71A-5AAA-5E5E-CE9BD319A3EE}"/>
              </a:ext>
            </a:extLst>
          </p:cNvPr>
          <p:cNvSpPr txBox="1"/>
          <p:nvPr/>
        </p:nvSpPr>
        <p:spPr>
          <a:xfrm>
            <a:off x="10468223" y="6232092"/>
            <a:ext cx="1391867"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PAGE | 07</a:t>
            </a:r>
            <a:endParaRPr lang="ru-RU" sz="1200" dirty="0">
              <a:solidFill>
                <a:schemeClr val="bg1"/>
              </a:solidFill>
              <a:cs typeface="Poppins" panose="00000500000000000000" pitchFamily="2" charset="0"/>
            </a:endParaRPr>
          </a:p>
        </p:txBody>
      </p:sp>
      <p:sp>
        <p:nvSpPr>
          <p:cNvPr id="49" name="Rectangle 48">
            <a:extLst>
              <a:ext uri="{FF2B5EF4-FFF2-40B4-BE49-F238E27FC236}">
                <a16:creationId xmlns:a16="http://schemas.microsoft.com/office/drawing/2014/main" id="{B3CC7360-EF98-5BDE-30A6-E79F462C9118}"/>
              </a:ext>
            </a:extLst>
          </p:cNvPr>
          <p:cNvSpPr/>
          <p:nvPr/>
        </p:nvSpPr>
        <p:spPr>
          <a:xfrm rot="1679478">
            <a:off x="1559445" y="606194"/>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Rectangle 49">
            <a:extLst>
              <a:ext uri="{FF2B5EF4-FFF2-40B4-BE49-F238E27FC236}">
                <a16:creationId xmlns:a16="http://schemas.microsoft.com/office/drawing/2014/main" id="{D686A0AC-7CC6-D278-4DB5-C6A9753570C8}"/>
              </a:ext>
            </a:extLst>
          </p:cNvPr>
          <p:cNvSpPr/>
          <p:nvPr/>
        </p:nvSpPr>
        <p:spPr>
          <a:xfrm rot="1679478">
            <a:off x="3774028" y="1495982"/>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Rectangle 50">
            <a:extLst>
              <a:ext uri="{FF2B5EF4-FFF2-40B4-BE49-F238E27FC236}">
                <a16:creationId xmlns:a16="http://schemas.microsoft.com/office/drawing/2014/main" id="{B144FB82-241E-49A3-8C37-1EEA3E0BB3ED}"/>
              </a:ext>
            </a:extLst>
          </p:cNvPr>
          <p:cNvSpPr/>
          <p:nvPr/>
        </p:nvSpPr>
        <p:spPr>
          <a:xfrm rot="1679478">
            <a:off x="2504947" y="1442666"/>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Rectangle 51">
            <a:extLst>
              <a:ext uri="{FF2B5EF4-FFF2-40B4-BE49-F238E27FC236}">
                <a16:creationId xmlns:a16="http://schemas.microsoft.com/office/drawing/2014/main" id="{87946F0B-9189-C0CA-D395-6E2CF548B1BE}"/>
              </a:ext>
            </a:extLst>
          </p:cNvPr>
          <p:cNvSpPr/>
          <p:nvPr/>
        </p:nvSpPr>
        <p:spPr>
          <a:xfrm rot="1679478">
            <a:off x="4750588" y="2218329"/>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Rectangle 52">
            <a:extLst>
              <a:ext uri="{FF2B5EF4-FFF2-40B4-BE49-F238E27FC236}">
                <a16:creationId xmlns:a16="http://schemas.microsoft.com/office/drawing/2014/main" id="{6060265B-649C-97E3-3E7E-FE5D442984DF}"/>
              </a:ext>
            </a:extLst>
          </p:cNvPr>
          <p:cNvSpPr/>
          <p:nvPr/>
        </p:nvSpPr>
        <p:spPr>
          <a:xfrm rot="7079478">
            <a:off x="2289167" y="2897540"/>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Rectangle 53">
            <a:extLst>
              <a:ext uri="{FF2B5EF4-FFF2-40B4-BE49-F238E27FC236}">
                <a16:creationId xmlns:a16="http://schemas.microsoft.com/office/drawing/2014/main" id="{21DF8D00-14ED-4385-7EB7-797025EEFD63}"/>
              </a:ext>
            </a:extLst>
          </p:cNvPr>
          <p:cNvSpPr/>
          <p:nvPr/>
        </p:nvSpPr>
        <p:spPr>
          <a:xfrm rot="7079478">
            <a:off x="3071650" y="943518"/>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Rectangle 54">
            <a:extLst>
              <a:ext uri="{FF2B5EF4-FFF2-40B4-BE49-F238E27FC236}">
                <a16:creationId xmlns:a16="http://schemas.microsoft.com/office/drawing/2014/main" id="{65760393-151B-348E-6E12-4F71B8C830D5}"/>
              </a:ext>
            </a:extLst>
          </p:cNvPr>
          <p:cNvSpPr/>
          <p:nvPr/>
        </p:nvSpPr>
        <p:spPr>
          <a:xfrm rot="7079478">
            <a:off x="3057368" y="2095836"/>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Rectangle 55">
            <a:extLst>
              <a:ext uri="{FF2B5EF4-FFF2-40B4-BE49-F238E27FC236}">
                <a16:creationId xmlns:a16="http://schemas.microsoft.com/office/drawing/2014/main" id="{A84E657C-4AA7-7AD4-49B5-851D2C200A8D}"/>
              </a:ext>
            </a:extLst>
          </p:cNvPr>
          <p:cNvSpPr/>
          <p:nvPr/>
        </p:nvSpPr>
        <p:spPr>
          <a:xfrm rot="7079478">
            <a:off x="3934388" y="114539"/>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Picture 1">
            <a:extLst>
              <a:ext uri="{FF2B5EF4-FFF2-40B4-BE49-F238E27FC236}">
                <a16:creationId xmlns:a16="http://schemas.microsoft.com/office/drawing/2014/main" id="{4C95116C-7D6C-3548-88CB-3699329327B4}"/>
              </a:ext>
            </a:extLst>
          </p:cNvPr>
          <p:cNvPicPr>
            <a:picLocks noChangeAspect="1"/>
          </p:cNvPicPr>
          <p:nvPr/>
        </p:nvPicPr>
        <p:blipFill rotWithShape="1">
          <a:blip r:embed="rId7">
            <a:extLst>
              <a:ext uri="{28A0092B-C50C-407E-A947-70E740481C1C}">
                <a14:useLocalDpi xmlns:a14="http://schemas.microsoft.com/office/drawing/2010/main" val="0"/>
              </a:ext>
            </a:extLst>
          </a:blip>
          <a:srcRect r="13209"/>
          <a:stretch/>
        </p:blipFill>
        <p:spPr>
          <a:xfrm rot="1679478">
            <a:off x="1892688" y="1531912"/>
            <a:ext cx="1343567" cy="1325077"/>
          </a:xfrm>
          <a:prstGeom prst="rect">
            <a:avLst/>
          </a:prstGeom>
          <a:ln>
            <a:noFill/>
          </a:ln>
          <a:effectLst>
            <a:softEdge rad="112500"/>
          </a:effectLst>
        </p:spPr>
      </p:pic>
      <p:pic>
        <p:nvPicPr>
          <p:cNvPr id="11" name="Picture 10">
            <a:extLst>
              <a:ext uri="{FF2B5EF4-FFF2-40B4-BE49-F238E27FC236}">
                <a16:creationId xmlns:a16="http://schemas.microsoft.com/office/drawing/2014/main" id="{FC832326-DC31-E4C6-EF7B-A3EDB3C3D08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191" r="26161"/>
          <a:stretch/>
        </p:blipFill>
        <p:spPr>
          <a:xfrm rot="1679478">
            <a:off x="2438320" y="3037040"/>
            <a:ext cx="1331348" cy="1190338"/>
          </a:xfrm>
          <a:prstGeom prst="rect">
            <a:avLst/>
          </a:prstGeom>
          <a:ln>
            <a:noFill/>
          </a:ln>
          <a:effectLst>
            <a:softEdge rad="112500"/>
          </a:effectLst>
        </p:spPr>
      </p:pic>
      <p:pic>
        <p:nvPicPr>
          <p:cNvPr id="12" name="Picture 4" descr="Metals Production">
            <a:extLst>
              <a:ext uri="{FF2B5EF4-FFF2-40B4-BE49-F238E27FC236}">
                <a16:creationId xmlns:a16="http://schemas.microsoft.com/office/drawing/2014/main" id="{E9314A90-2454-CDBF-69D1-66A57C1FCA7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9843" r="57568"/>
          <a:stretch/>
        </p:blipFill>
        <p:spPr bwMode="auto">
          <a:xfrm rot="1679478">
            <a:off x="899373" y="3409794"/>
            <a:ext cx="1380289" cy="1283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 descr="Characteristics of Good Bricks - Civil Engineering">
            <a:extLst>
              <a:ext uri="{FF2B5EF4-FFF2-40B4-BE49-F238E27FC236}">
                <a16:creationId xmlns:a16="http://schemas.microsoft.com/office/drawing/2014/main" id="{51599784-1799-BFCB-68CC-E4FBA07288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79478">
            <a:off x="3967102" y="2630970"/>
            <a:ext cx="1362149" cy="12318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6499CD8-D634-019C-3E5A-E313B69664E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0221" t="3376"/>
          <a:stretch/>
        </p:blipFill>
        <p:spPr>
          <a:xfrm rot="1679478">
            <a:off x="2995917" y="4530529"/>
            <a:ext cx="1355962" cy="1268255"/>
          </a:xfrm>
          <a:prstGeom prst="rect">
            <a:avLst/>
          </a:prstGeom>
          <a:ln>
            <a:noFill/>
          </a:ln>
          <a:effectLst>
            <a:softEdge rad="112500"/>
          </a:effectLst>
        </p:spPr>
      </p:pic>
      <p:sp>
        <p:nvSpPr>
          <p:cNvPr id="17" name="TextBox 16">
            <a:extLst>
              <a:ext uri="{FF2B5EF4-FFF2-40B4-BE49-F238E27FC236}">
                <a16:creationId xmlns:a16="http://schemas.microsoft.com/office/drawing/2014/main" id="{BCEE6FB6-1F97-7DD9-004F-EC62F85619AB}"/>
              </a:ext>
            </a:extLst>
          </p:cNvPr>
          <p:cNvSpPr txBox="1"/>
          <p:nvPr/>
        </p:nvSpPr>
        <p:spPr>
          <a:xfrm>
            <a:off x="-591047" y="6364103"/>
            <a:ext cx="5574939" cy="200055"/>
          </a:xfrm>
          <a:prstGeom prst="rect">
            <a:avLst/>
          </a:prstGeom>
          <a:noFill/>
        </p:spPr>
        <p:txBody>
          <a:bodyPr wrap="square">
            <a:spAutoFit/>
          </a:bodyPr>
          <a:lstStyle/>
          <a:p>
            <a:pPr algn="ctr"/>
            <a:r>
              <a:rPr lang="en-US" sz="700" b="1" spc="300" dirty="0">
                <a:solidFill>
                  <a:schemeClr val="bg1"/>
                </a:solidFill>
                <a:latin typeface="TachyonW00-Regular" panose="02000000000000000000" pitchFamily="2" charset="0"/>
                <a:cs typeface="Poppins" panose="00000500000000000000" pitchFamily="2" charset="0"/>
              </a:rPr>
              <a:t>EXCELLENCE OF EXECUTION </a:t>
            </a:r>
          </a:p>
        </p:txBody>
      </p:sp>
      <p:sp>
        <p:nvSpPr>
          <p:cNvPr id="18" name="TextBox 17">
            <a:extLst>
              <a:ext uri="{FF2B5EF4-FFF2-40B4-BE49-F238E27FC236}">
                <a16:creationId xmlns:a16="http://schemas.microsoft.com/office/drawing/2014/main" id="{BE6F7478-185E-5FB0-3DD5-2DCD21ED8E36}"/>
              </a:ext>
            </a:extLst>
          </p:cNvPr>
          <p:cNvSpPr txBox="1"/>
          <p:nvPr/>
        </p:nvSpPr>
        <p:spPr>
          <a:xfrm>
            <a:off x="-12476632" y="1019738"/>
            <a:ext cx="6974990" cy="1323439"/>
          </a:xfrm>
          <a:prstGeom prst="rect">
            <a:avLst/>
          </a:prstGeom>
          <a:noFill/>
        </p:spPr>
        <p:txBody>
          <a:bodyPr wrap="square">
            <a:spAutoFit/>
          </a:bodyPr>
          <a:lstStyle/>
          <a:p>
            <a:r>
              <a:rPr lang="en-US" sz="4000" b="1" dirty="0">
                <a:solidFill>
                  <a:schemeClr val="bg1"/>
                </a:solidFill>
                <a:latin typeface="Poppins" panose="00000500000000000000" pitchFamily="2" charset="0"/>
                <a:cs typeface="Poppins" panose="00000500000000000000" pitchFamily="2" charset="0"/>
              </a:rPr>
              <a:t>LOGISTICS AND SUPPLY CHAIN MANAGEMENT</a:t>
            </a:r>
            <a:r>
              <a:rPr lang="en-US" sz="4000" b="1" dirty="0">
                <a:solidFill>
                  <a:srgbClr val="09C718"/>
                </a:solidFill>
                <a:latin typeface="Poppins" panose="00000500000000000000" pitchFamily="2" charset="0"/>
                <a:cs typeface="Poppins" panose="00000500000000000000" pitchFamily="2" charset="0"/>
              </a:rPr>
              <a:t>:</a:t>
            </a:r>
          </a:p>
        </p:txBody>
      </p:sp>
      <p:sp>
        <p:nvSpPr>
          <p:cNvPr id="19" name="TextBox 18">
            <a:extLst>
              <a:ext uri="{FF2B5EF4-FFF2-40B4-BE49-F238E27FC236}">
                <a16:creationId xmlns:a16="http://schemas.microsoft.com/office/drawing/2014/main" id="{997DF93D-8F5E-1AB6-F7AD-C0C270A5FDFD}"/>
              </a:ext>
            </a:extLst>
          </p:cNvPr>
          <p:cNvSpPr txBox="1"/>
          <p:nvPr/>
        </p:nvSpPr>
        <p:spPr>
          <a:xfrm>
            <a:off x="-18214807" y="2466978"/>
            <a:ext cx="4319492" cy="2800767"/>
          </a:xfrm>
          <a:prstGeom prst="rect">
            <a:avLst/>
          </a:prstGeom>
          <a:noFill/>
        </p:spPr>
        <p:txBody>
          <a:bodyPr wrap="square">
            <a:spAutoFit/>
          </a:bodyPr>
          <a:lstStyle/>
          <a:p>
            <a:r>
              <a:rPr lang="en-US" sz="1600" dirty="0">
                <a:solidFill>
                  <a:schemeClr val="bg1"/>
                </a:solidFill>
                <a:latin typeface="Poppins" panose="00000500000000000000" pitchFamily="2" charset="0"/>
                <a:cs typeface="Poppins" panose="00000500000000000000" pitchFamily="2" charset="0"/>
              </a:rPr>
              <a:t>Seamless Delivery from Source to Site Our expertise extends beyond trading. We offer a complete suite of logistics solutions that streamline the journey of your goods. Our network of partners handles everything from freight forwarding and customs clearance to warehousing and door-to-door delivery. Imagine your shipment navigating complex borders with ease, arriving exactly when and where you need it.</a:t>
            </a:r>
          </a:p>
        </p:txBody>
      </p:sp>
    </p:spTree>
    <p:extLst>
      <p:ext uri="{BB962C8B-B14F-4D97-AF65-F5344CB8AC3E}">
        <p14:creationId xmlns:p14="http://schemas.microsoft.com/office/powerpoint/2010/main" val="2363143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LOWING RECTANGLE">
            <a:extLst>
              <a:ext uri="{FF2B5EF4-FFF2-40B4-BE49-F238E27FC236}">
                <a16:creationId xmlns:a16="http://schemas.microsoft.com/office/drawing/2014/main" id="{223A3006-D4A8-0856-FB66-35FECE0712A3}"/>
              </a:ext>
            </a:extLst>
          </p:cNvPr>
          <p:cNvSpPr/>
          <p:nvPr/>
        </p:nvSpPr>
        <p:spPr>
          <a:xfrm>
            <a:off x="1" y="2215270"/>
            <a:ext cx="12192000" cy="4642730"/>
          </a:xfrm>
          <a:prstGeom prst="rect">
            <a:avLst/>
          </a:prstGeom>
          <a:gradFill>
            <a:gsLst>
              <a:gs pos="0">
                <a:srgbClr val="01A8BF">
                  <a:alpha val="0"/>
                </a:srgbClr>
              </a:gs>
              <a:gs pos="71000">
                <a:srgbClr val="01A8BF">
                  <a:alpha val="50000"/>
                </a:srgbClr>
              </a:gs>
              <a:gs pos="100000">
                <a:srgbClr val="01A8BF">
                  <a:alpha val="66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CHART2">
            <a:extLst>
              <a:ext uri="{FF2B5EF4-FFF2-40B4-BE49-F238E27FC236}">
                <a16:creationId xmlns:a16="http://schemas.microsoft.com/office/drawing/2014/main" id="{36D5D526-A762-B6AB-343C-737592307D52}"/>
              </a:ext>
            </a:extLst>
          </p:cNvPr>
          <p:cNvGraphicFramePr/>
          <p:nvPr>
            <p:extLst>
              <p:ext uri="{D42A27DB-BD31-4B8C-83A1-F6EECF244321}">
                <p14:modId xmlns:p14="http://schemas.microsoft.com/office/powerpoint/2010/main" val="2221062449"/>
              </p:ext>
            </p:extLst>
          </p:nvPr>
        </p:nvGraphicFramePr>
        <p:xfrm>
          <a:off x="-977461" y="2101518"/>
          <a:ext cx="14125902" cy="4756482"/>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Rounded Corners 8">
            <a:extLst>
              <a:ext uri="{FF2B5EF4-FFF2-40B4-BE49-F238E27FC236}">
                <a16:creationId xmlns:a16="http://schemas.microsoft.com/office/drawing/2014/main" id="{B4920718-AF81-2C07-362E-18A4792DDA40}"/>
              </a:ext>
            </a:extLst>
          </p:cNvPr>
          <p:cNvSpPr/>
          <p:nvPr/>
        </p:nvSpPr>
        <p:spPr>
          <a:xfrm>
            <a:off x="2350084" y="5834722"/>
            <a:ext cx="770022"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A8BF"/>
                </a:solidFill>
                <a:effectLst>
                  <a:glow rad="38100">
                    <a:srgbClr val="01A8BF">
                      <a:alpha val="21000"/>
                    </a:srgbClr>
                  </a:glow>
                  <a:outerShdw blurRad="660400" dist="76200" dir="5340000" algn="tl">
                    <a:srgbClr val="000000">
                      <a:alpha val="43137"/>
                    </a:srgbClr>
                  </a:outerShdw>
                </a:effectLst>
              </a:rPr>
              <a:t>Q1</a:t>
            </a:r>
            <a:endParaRPr lang="ru-RU" sz="3200" dirty="0">
              <a:solidFill>
                <a:srgbClr val="01A8BF"/>
              </a:solidFill>
              <a:effectLst>
                <a:glow rad="38100">
                  <a:srgbClr val="01A8BF">
                    <a:alpha val="21000"/>
                  </a:srgbClr>
                </a:glow>
                <a:outerShdw blurRad="660400" dist="76200" dir="5340000" algn="tl">
                  <a:srgbClr val="000000">
                    <a:alpha val="43137"/>
                  </a:srgbClr>
                </a:outerShdw>
              </a:effectLst>
            </a:endParaRPr>
          </a:p>
        </p:txBody>
      </p:sp>
      <p:grpSp>
        <p:nvGrpSpPr>
          <p:cNvPr id="31" name="2022 SALES">
            <a:extLst>
              <a:ext uri="{FF2B5EF4-FFF2-40B4-BE49-F238E27FC236}">
                <a16:creationId xmlns:a16="http://schemas.microsoft.com/office/drawing/2014/main" id="{AF272EF8-CD4C-8DBC-834E-505A911C363B}"/>
              </a:ext>
            </a:extLst>
          </p:cNvPr>
          <p:cNvGrpSpPr/>
          <p:nvPr/>
        </p:nvGrpSpPr>
        <p:grpSpPr>
          <a:xfrm>
            <a:off x="196431" y="224589"/>
            <a:ext cx="4307305" cy="2418350"/>
            <a:chOff x="368969" y="224589"/>
            <a:chExt cx="4307305" cy="2418350"/>
          </a:xfrm>
        </p:grpSpPr>
        <p:sp>
          <p:nvSpPr>
            <p:cNvPr id="8" name="Rectangle: Rounded Corners 7">
              <a:extLst>
                <a:ext uri="{FF2B5EF4-FFF2-40B4-BE49-F238E27FC236}">
                  <a16:creationId xmlns:a16="http://schemas.microsoft.com/office/drawing/2014/main" id="{C2F9E060-9C18-0EF8-7A54-A9A7E2B7CCFA}"/>
                </a:ext>
              </a:extLst>
            </p:cNvPr>
            <p:cNvSpPr/>
            <p:nvPr/>
          </p:nvSpPr>
          <p:spPr>
            <a:xfrm>
              <a:off x="368969" y="224589"/>
              <a:ext cx="2237874" cy="760995"/>
            </a:xfrm>
            <a:prstGeom prst="roundRect">
              <a:avLst/>
            </a:prstGeom>
            <a:gradFill>
              <a:gsLst>
                <a:gs pos="0">
                  <a:schemeClr val="tx1">
                    <a:alpha val="64000"/>
                    <a:lumMod val="65000"/>
                    <a:lumOff val="35000"/>
                  </a:schemeClr>
                </a:gs>
                <a:gs pos="70000">
                  <a:schemeClr val="tx1"/>
                </a:gs>
              </a:gsLst>
              <a:lin ang="5400000" scaled="1"/>
            </a:grad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1A8BF"/>
                  </a:solidFill>
                  <a:effectLst>
                    <a:glow rad="355600">
                      <a:srgbClr val="01A8BF">
                        <a:alpha val="29000"/>
                      </a:srgbClr>
                    </a:glow>
                    <a:outerShdw blurRad="660400" dist="76200" dir="5340000" algn="tl">
                      <a:srgbClr val="000000">
                        <a:alpha val="43137"/>
                      </a:srgbClr>
                    </a:outerShdw>
                  </a:effectLst>
                </a:rPr>
                <a:t>2022 SALES</a:t>
              </a:r>
              <a:endParaRPr lang="ru-RU" sz="2400" dirty="0">
                <a:solidFill>
                  <a:srgbClr val="01A8BF"/>
                </a:solidFill>
                <a:effectLst>
                  <a:glow rad="355600">
                    <a:srgbClr val="01A8BF">
                      <a:alpha val="29000"/>
                    </a:srgbClr>
                  </a:glow>
                  <a:outerShdw blurRad="660400" dist="76200" dir="5340000" algn="tl">
                    <a:srgbClr val="000000">
                      <a:alpha val="43137"/>
                    </a:srgbClr>
                  </a:outerShdw>
                </a:effectLst>
              </a:endParaRPr>
            </a:p>
          </p:txBody>
        </p:sp>
        <p:sp>
          <p:nvSpPr>
            <p:cNvPr id="13" name="TextBox 12">
              <a:extLst>
                <a:ext uri="{FF2B5EF4-FFF2-40B4-BE49-F238E27FC236}">
                  <a16:creationId xmlns:a16="http://schemas.microsoft.com/office/drawing/2014/main" id="{2583610D-2DAB-B445-FDF7-04F971843E2E}"/>
                </a:ext>
              </a:extLst>
            </p:cNvPr>
            <p:cNvSpPr txBox="1"/>
            <p:nvPr/>
          </p:nvSpPr>
          <p:spPr>
            <a:xfrm>
              <a:off x="537410" y="927523"/>
              <a:ext cx="4138864" cy="923330"/>
            </a:xfrm>
            <a:prstGeom prst="rect">
              <a:avLst/>
            </a:prstGeom>
            <a:noFill/>
            <a:effectLst>
              <a:glow>
                <a:schemeClr val="accent1"/>
              </a:glow>
            </a:effectLst>
          </p:spPr>
          <p:txBody>
            <a:bodyPr wrap="square" rtlCol="0">
              <a:spAutoFit/>
            </a:bodyPr>
            <a:lstStyle/>
            <a:p>
              <a:r>
                <a:rPr lang="en-US" sz="5400" b="1" dirty="0">
                  <a:solidFill>
                    <a:schemeClr val="bg1"/>
                  </a:solidFill>
                  <a:effectLst>
                    <a:glow>
                      <a:schemeClr val="accent1"/>
                    </a:glow>
                  </a:effectLst>
                  <a:latin typeface="Mongolian Baiti" panose="03000500000000000000" pitchFamily="66" charset="0"/>
                  <a:cs typeface="Mongolian Baiti" panose="03000500000000000000" pitchFamily="66" charset="0"/>
                </a:rPr>
                <a:t>$ 126,631</a:t>
              </a:r>
              <a:endParaRPr lang="ru-RU" sz="5400" b="1" dirty="0">
                <a:solidFill>
                  <a:schemeClr val="bg1"/>
                </a:solidFill>
                <a:effectLst>
                  <a:glow>
                    <a:schemeClr val="accent1"/>
                  </a:glow>
                </a:effectLst>
                <a:cs typeface="Mongolian Baiti" panose="03000500000000000000" pitchFamily="66" charset="0"/>
              </a:endParaRPr>
            </a:p>
          </p:txBody>
        </p:sp>
        <p:sp>
          <p:nvSpPr>
            <p:cNvPr id="14" name="Isosceles Triangle 13">
              <a:extLst>
                <a:ext uri="{FF2B5EF4-FFF2-40B4-BE49-F238E27FC236}">
                  <a16:creationId xmlns:a16="http://schemas.microsoft.com/office/drawing/2014/main" id="{95F10132-484F-2BD8-7F72-2AC766D39203}"/>
                </a:ext>
              </a:extLst>
            </p:cNvPr>
            <p:cNvSpPr/>
            <p:nvPr/>
          </p:nvSpPr>
          <p:spPr>
            <a:xfrm>
              <a:off x="737937" y="1878021"/>
              <a:ext cx="288758" cy="223497"/>
            </a:xfrm>
            <a:prstGeom prst="triangle">
              <a:avLst/>
            </a:prstGeom>
            <a:solidFill>
              <a:srgbClr val="01A8BF"/>
            </a:solidFill>
            <a:effectLst>
              <a:glow rad="368300">
                <a:srgbClr val="01A8BF">
                  <a:alpha val="20000"/>
                </a:srgbClr>
              </a:glow>
              <a:outerShdw blurRad="558800" dist="50800" dir="5400000" sx="61000" sy="61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15" name="TextBox 14">
              <a:extLst>
                <a:ext uri="{FF2B5EF4-FFF2-40B4-BE49-F238E27FC236}">
                  <a16:creationId xmlns:a16="http://schemas.microsoft.com/office/drawing/2014/main" id="{0288E6E0-F2EA-A2A9-B071-905AF30520EC}"/>
                </a:ext>
              </a:extLst>
            </p:cNvPr>
            <p:cNvSpPr txBox="1"/>
            <p:nvPr/>
          </p:nvSpPr>
          <p:spPr>
            <a:xfrm>
              <a:off x="1058781" y="1845938"/>
              <a:ext cx="1331495" cy="369332"/>
            </a:xfrm>
            <a:prstGeom prst="rect">
              <a:avLst/>
            </a:prstGeom>
            <a:noFill/>
          </p:spPr>
          <p:txBody>
            <a:bodyPr wrap="square" rtlCol="0">
              <a:spAutoFit/>
            </a:bodyPr>
            <a:lstStyle/>
            <a:p>
              <a:r>
                <a:rPr lang="en-US" dirty="0">
                  <a:solidFill>
                    <a:srgbClr val="01A8BF"/>
                  </a:solidFill>
                  <a:effectLst>
                    <a:glow rad="393700">
                      <a:srgbClr val="01A8BF">
                        <a:alpha val="26000"/>
                      </a:srgbClr>
                    </a:glow>
                    <a:outerShdw blurRad="50800" dist="50800" dir="5400000" sx="20000" sy="20000" algn="ctr" rotWithShape="0">
                      <a:srgbClr val="000000">
                        <a:alpha val="43137"/>
                      </a:srgbClr>
                    </a:outerShdw>
                  </a:effectLst>
                </a:rPr>
                <a:t>58.75%</a:t>
              </a:r>
              <a:endParaRPr lang="ru-RU" dirty="0">
                <a:solidFill>
                  <a:srgbClr val="01A8BF"/>
                </a:solidFill>
                <a:effectLst>
                  <a:glow rad="393700">
                    <a:srgbClr val="01A8BF">
                      <a:alpha val="26000"/>
                    </a:srgbClr>
                  </a:glow>
                  <a:outerShdw blurRad="50800" dist="50800" dir="5400000" sx="20000" sy="20000" algn="ctr" rotWithShape="0">
                    <a:srgbClr val="000000">
                      <a:alpha val="43137"/>
                    </a:srgbClr>
                  </a:outerShdw>
                </a:effectLst>
              </a:endParaRPr>
            </a:p>
          </p:txBody>
        </p:sp>
        <p:sp>
          <p:nvSpPr>
            <p:cNvPr id="16" name="TextBox 15">
              <a:extLst>
                <a:ext uri="{FF2B5EF4-FFF2-40B4-BE49-F238E27FC236}">
                  <a16:creationId xmlns:a16="http://schemas.microsoft.com/office/drawing/2014/main" id="{5F82739B-FF8C-0772-BFEA-368AE33611EC}"/>
                </a:ext>
              </a:extLst>
            </p:cNvPr>
            <p:cNvSpPr txBox="1"/>
            <p:nvPr/>
          </p:nvSpPr>
          <p:spPr>
            <a:xfrm>
              <a:off x="1989221" y="1784383"/>
              <a:ext cx="1973179" cy="430887"/>
            </a:xfrm>
            <a:prstGeom prst="rect">
              <a:avLst/>
            </a:prstGeom>
            <a:noFill/>
          </p:spPr>
          <p:txBody>
            <a:bodyPr wrap="square" rtlCol="0">
              <a:spAutoFit/>
            </a:bodyPr>
            <a:lstStyle/>
            <a:p>
              <a:r>
                <a:rPr lang="en-US" sz="1050" dirty="0">
                  <a:solidFill>
                    <a:schemeClr val="bg1"/>
                  </a:solidFill>
                </a:rPr>
                <a:t>This presentation was made by Upendra Saumyajith Adikari</a:t>
              </a:r>
              <a:endParaRPr lang="ru-RU" sz="1050" dirty="0">
                <a:solidFill>
                  <a:schemeClr val="bg1"/>
                </a:solidFill>
              </a:endParaRPr>
            </a:p>
          </p:txBody>
        </p:sp>
        <p:sp>
          <p:nvSpPr>
            <p:cNvPr id="17" name="Rectangle: Rounded Corners 16">
              <a:extLst>
                <a:ext uri="{FF2B5EF4-FFF2-40B4-BE49-F238E27FC236}">
                  <a16:creationId xmlns:a16="http://schemas.microsoft.com/office/drawing/2014/main" id="{CC1BFBEC-63D4-89D0-352B-8D68FB765AA4}"/>
                </a:ext>
              </a:extLst>
            </p:cNvPr>
            <p:cNvSpPr/>
            <p:nvPr/>
          </p:nvSpPr>
          <p:spPr>
            <a:xfrm>
              <a:off x="1379624" y="2256381"/>
              <a:ext cx="1010652" cy="386558"/>
            </a:xfrm>
            <a:prstGeom prst="roundRect">
              <a:avLst/>
            </a:prstGeom>
            <a:gradFill>
              <a:gsLst>
                <a:gs pos="0">
                  <a:schemeClr val="tx1">
                    <a:alpha val="64000"/>
                    <a:lumMod val="65000"/>
                    <a:lumOff val="35000"/>
                  </a:schemeClr>
                </a:gs>
                <a:gs pos="70000">
                  <a:schemeClr val="tx1"/>
                </a:gs>
              </a:gsLst>
              <a:lin ang="5400000" scaled="1"/>
            </a:grad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1A8BF"/>
                  </a:solidFill>
                  <a:effectLst>
                    <a:glow rad="355600">
                      <a:srgbClr val="01A8BF">
                        <a:alpha val="29000"/>
                      </a:srgbClr>
                    </a:glow>
                    <a:outerShdw blurRad="660400" dist="76200" dir="5340000" algn="tl">
                      <a:srgbClr val="000000">
                        <a:alpha val="43137"/>
                      </a:srgbClr>
                    </a:outerShdw>
                  </a:effectLst>
                </a:rPr>
                <a:t>VS 2021</a:t>
              </a:r>
              <a:endParaRPr lang="ru-RU" sz="1400" dirty="0">
                <a:solidFill>
                  <a:srgbClr val="01A8BF"/>
                </a:solidFill>
                <a:effectLst>
                  <a:glow rad="355600">
                    <a:srgbClr val="01A8BF">
                      <a:alpha val="29000"/>
                    </a:srgbClr>
                  </a:glow>
                  <a:outerShdw blurRad="660400" dist="76200" dir="5340000" algn="tl">
                    <a:srgbClr val="000000">
                      <a:alpha val="43137"/>
                    </a:srgbClr>
                  </a:outerShdw>
                </a:effectLst>
              </a:endParaRPr>
            </a:p>
          </p:txBody>
        </p:sp>
      </p:grpSp>
      <p:sp>
        <p:nvSpPr>
          <p:cNvPr id="23" name="Rectangle: Rounded Corners 22">
            <a:extLst>
              <a:ext uri="{FF2B5EF4-FFF2-40B4-BE49-F238E27FC236}">
                <a16:creationId xmlns:a16="http://schemas.microsoft.com/office/drawing/2014/main" id="{F7BFBB10-A816-9131-1848-74E47C3C0AB6}"/>
              </a:ext>
            </a:extLst>
          </p:cNvPr>
          <p:cNvSpPr/>
          <p:nvPr/>
        </p:nvSpPr>
        <p:spPr>
          <a:xfrm>
            <a:off x="4196816" y="5834726"/>
            <a:ext cx="770022"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A8BF"/>
                </a:solidFill>
                <a:effectLst>
                  <a:glow rad="38100">
                    <a:srgbClr val="01A8BF">
                      <a:alpha val="21000"/>
                    </a:srgbClr>
                  </a:glow>
                  <a:outerShdw blurRad="660400" dist="76200" dir="5340000" algn="tl">
                    <a:srgbClr val="000000">
                      <a:alpha val="43137"/>
                    </a:srgbClr>
                  </a:outerShdw>
                </a:effectLst>
              </a:rPr>
              <a:t>Q2</a:t>
            </a:r>
            <a:endParaRPr lang="ru-RU" sz="3200" dirty="0">
              <a:solidFill>
                <a:srgbClr val="01A8BF"/>
              </a:solidFill>
              <a:effectLst>
                <a:glow rad="38100">
                  <a:srgbClr val="01A8BF">
                    <a:alpha val="21000"/>
                  </a:srgbClr>
                </a:glow>
                <a:outerShdw blurRad="660400" dist="76200" dir="5340000" algn="tl">
                  <a:srgbClr val="000000">
                    <a:alpha val="43137"/>
                  </a:srgbClr>
                </a:outerShdw>
              </a:effectLst>
            </a:endParaRPr>
          </a:p>
        </p:txBody>
      </p:sp>
      <p:sp>
        <p:nvSpPr>
          <p:cNvPr id="24" name="Rectangle: Rounded Corners 23">
            <a:extLst>
              <a:ext uri="{FF2B5EF4-FFF2-40B4-BE49-F238E27FC236}">
                <a16:creationId xmlns:a16="http://schemas.microsoft.com/office/drawing/2014/main" id="{B3C70A98-3370-03C3-FA05-E614AD6FAABE}"/>
              </a:ext>
            </a:extLst>
          </p:cNvPr>
          <p:cNvSpPr/>
          <p:nvPr/>
        </p:nvSpPr>
        <p:spPr>
          <a:xfrm>
            <a:off x="6039852" y="5834725"/>
            <a:ext cx="770022"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A8BF"/>
                </a:solidFill>
                <a:effectLst>
                  <a:glow rad="38100">
                    <a:srgbClr val="01A8BF">
                      <a:alpha val="21000"/>
                    </a:srgbClr>
                  </a:glow>
                  <a:outerShdw blurRad="660400" dist="76200" dir="5340000" algn="tl">
                    <a:srgbClr val="000000">
                      <a:alpha val="43137"/>
                    </a:srgbClr>
                  </a:outerShdw>
                </a:effectLst>
              </a:rPr>
              <a:t>Q3</a:t>
            </a:r>
            <a:endParaRPr lang="ru-RU" sz="3200" dirty="0">
              <a:solidFill>
                <a:srgbClr val="01A8BF"/>
              </a:solidFill>
              <a:effectLst>
                <a:glow rad="38100">
                  <a:srgbClr val="01A8BF">
                    <a:alpha val="21000"/>
                  </a:srgbClr>
                </a:glow>
                <a:outerShdw blurRad="660400" dist="76200" dir="5340000" algn="tl">
                  <a:srgbClr val="000000">
                    <a:alpha val="43137"/>
                  </a:srgbClr>
                </a:outerShdw>
              </a:effectLst>
            </a:endParaRPr>
          </a:p>
        </p:txBody>
      </p:sp>
      <p:sp>
        <p:nvSpPr>
          <p:cNvPr id="25" name="Rectangle: Rounded Corners 24">
            <a:extLst>
              <a:ext uri="{FF2B5EF4-FFF2-40B4-BE49-F238E27FC236}">
                <a16:creationId xmlns:a16="http://schemas.microsoft.com/office/drawing/2014/main" id="{D03D0BFC-EF18-7D62-DAB4-492AEA7C8FBF}"/>
              </a:ext>
            </a:extLst>
          </p:cNvPr>
          <p:cNvSpPr/>
          <p:nvPr/>
        </p:nvSpPr>
        <p:spPr>
          <a:xfrm>
            <a:off x="7882888" y="5834724"/>
            <a:ext cx="770022"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A8BF"/>
                </a:solidFill>
                <a:effectLst>
                  <a:glow rad="38100">
                    <a:srgbClr val="01A8BF">
                      <a:alpha val="21000"/>
                    </a:srgbClr>
                  </a:glow>
                  <a:outerShdw blurRad="660400" dist="76200" dir="5340000" algn="tl">
                    <a:srgbClr val="000000">
                      <a:alpha val="43137"/>
                    </a:srgbClr>
                  </a:outerShdw>
                </a:effectLst>
              </a:rPr>
              <a:t>Q4</a:t>
            </a:r>
            <a:endParaRPr lang="ru-RU" sz="3200" dirty="0">
              <a:solidFill>
                <a:srgbClr val="01A8BF"/>
              </a:solidFill>
              <a:effectLst>
                <a:glow rad="38100">
                  <a:srgbClr val="01A8BF">
                    <a:alpha val="21000"/>
                  </a:srgbClr>
                </a:glow>
                <a:outerShdw blurRad="660400" dist="76200" dir="5340000" algn="tl">
                  <a:srgbClr val="000000">
                    <a:alpha val="43137"/>
                  </a:srgbClr>
                </a:outerShdw>
              </a:effectLst>
            </a:endParaRPr>
          </a:p>
        </p:txBody>
      </p:sp>
      <p:sp>
        <p:nvSpPr>
          <p:cNvPr id="26" name="Rectangle: Rounded Corners 25">
            <a:extLst>
              <a:ext uri="{FF2B5EF4-FFF2-40B4-BE49-F238E27FC236}">
                <a16:creationId xmlns:a16="http://schemas.microsoft.com/office/drawing/2014/main" id="{7C0633E8-5766-6A5F-1275-EA1891AE6A3F}"/>
              </a:ext>
            </a:extLst>
          </p:cNvPr>
          <p:cNvSpPr/>
          <p:nvPr/>
        </p:nvSpPr>
        <p:spPr>
          <a:xfrm>
            <a:off x="9725924" y="5834723"/>
            <a:ext cx="770022"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A8BF"/>
                </a:solidFill>
                <a:effectLst>
                  <a:glow rad="38100">
                    <a:srgbClr val="01A8BF">
                      <a:alpha val="21000"/>
                    </a:srgbClr>
                  </a:glow>
                  <a:outerShdw blurRad="660400" dist="76200" dir="5340000" algn="tl">
                    <a:srgbClr val="000000">
                      <a:alpha val="43137"/>
                    </a:srgbClr>
                  </a:outerShdw>
                </a:effectLst>
              </a:rPr>
              <a:t>Q5</a:t>
            </a:r>
            <a:endParaRPr lang="ru-RU" sz="3200" dirty="0">
              <a:solidFill>
                <a:srgbClr val="01A8BF"/>
              </a:solidFill>
              <a:effectLst>
                <a:glow rad="38100">
                  <a:srgbClr val="01A8BF">
                    <a:alpha val="21000"/>
                  </a:srgbClr>
                </a:glow>
                <a:outerShdw blurRad="660400" dist="76200" dir="5340000" algn="tl">
                  <a:srgbClr val="000000">
                    <a:alpha val="43137"/>
                  </a:srgbClr>
                </a:outerShdw>
              </a:effectLst>
            </a:endParaRPr>
          </a:p>
        </p:txBody>
      </p:sp>
      <p:graphicFrame>
        <p:nvGraphicFramePr>
          <p:cNvPr id="2" name="!!CHART3">
            <a:extLst>
              <a:ext uri="{FF2B5EF4-FFF2-40B4-BE49-F238E27FC236}">
                <a16:creationId xmlns:a16="http://schemas.microsoft.com/office/drawing/2014/main" id="{5D52A17B-039C-7165-30EC-8D07898E14A2}"/>
              </a:ext>
            </a:extLst>
          </p:cNvPr>
          <p:cNvGraphicFramePr/>
          <p:nvPr>
            <p:extLst>
              <p:ext uri="{D42A27DB-BD31-4B8C-83A1-F6EECF244321}">
                <p14:modId xmlns:p14="http://schemas.microsoft.com/office/powerpoint/2010/main" val="1893700365"/>
              </p:ext>
            </p:extLst>
          </p:nvPr>
        </p:nvGraphicFramePr>
        <p:xfrm>
          <a:off x="-977461" y="2101518"/>
          <a:ext cx="14125902" cy="47564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1">
            <a:extLst>
              <a:ext uri="{FF2B5EF4-FFF2-40B4-BE49-F238E27FC236}">
                <a16:creationId xmlns:a16="http://schemas.microsoft.com/office/drawing/2014/main" id="{55435647-45CE-C8B2-4FAB-28B485A3A1EB}"/>
              </a:ext>
            </a:extLst>
          </p:cNvPr>
          <p:cNvGraphicFramePr/>
          <p:nvPr>
            <p:extLst>
              <p:ext uri="{D42A27DB-BD31-4B8C-83A1-F6EECF244321}">
                <p14:modId xmlns:p14="http://schemas.microsoft.com/office/powerpoint/2010/main" val="25343462"/>
              </p:ext>
            </p:extLst>
          </p:nvPr>
        </p:nvGraphicFramePr>
        <p:xfrm>
          <a:off x="-977461" y="2101518"/>
          <a:ext cx="14125902" cy="4756482"/>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hlinkClick r:id="rId5" action="ppaction://hlinksldjump"/>
            <a:extLst>
              <a:ext uri="{FF2B5EF4-FFF2-40B4-BE49-F238E27FC236}">
                <a16:creationId xmlns:a16="http://schemas.microsoft.com/office/drawing/2014/main" id="{4AF4FCF6-396D-C056-C361-C1E494BEBAAC}"/>
              </a:ext>
            </a:extLst>
          </p:cNvPr>
          <p:cNvSpPr txBox="1"/>
          <p:nvPr/>
        </p:nvSpPr>
        <p:spPr>
          <a:xfrm>
            <a:off x="5975130" y="58933"/>
            <a:ext cx="962526" cy="461665"/>
          </a:xfrm>
          <a:prstGeom prst="rect">
            <a:avLst/>
          </a:prstGeom>
          <a:noFill/>
        </p:spPr>
        <p:txBody>
          <a:bodyPr wrap="square" rtlCol="0">
            <a:spAutoFit/>
          </a:bodyPr>
          <a:lstStyle/>
          <a:p>
            <a:r>
              <a:rPr lang="en-US" sz="2400" b="1" u="sng" dirty="0">
                <a:solidFill>
                  <a:srgbClr val="01A8BF"/>
                </a:solidFill>
                <a:effectLst>
                  <a:glow rad="139700">
                    <a:srgbClr val="01A8BF">
                      <a:alpha val="29000"/>
                    </a:srgbClr>
                  </a:glow>
                </a:effectLst>
              </a:rPr>
              <a:t>2022</a:t>
            </a:r>
            <a:endParaRPr lang="ru-RU" sz="2400" b="1" u="sng" dirty="0">
              <a:solidFill>
                <a:srgbClr val="01A8BF"/>
              </a:solidFill>
              <a:effectLst>
                <a:glow rad="139700">
                  <a:srgbClr val="01A8BF">
                    <a:alpha val="29000"/>
                  </a:srgbClr>
                </a:glow>
              </a:effectLst>
            </a:endParaRPr>
          </a:p>
        </p:txBody>
      </p:sp>
      <p:sp>
        <p:nvSpPr>
          <p:cNvPr id="20" name="TextBox 19">
            <a:hlinkClick r:id="rId6" action="ppaction://hlinksldjump"/>
            <a:extLst>
              <a:ext uri="{FF2B5EF4-FFF2-40B4-BE49-F238E27FC236}">
                <a16:creationId xmlns:a16="http://schemas.microsoft.com/office/drawing/2014/main" id="{6D2748FC-E728-1A82-C9D0-9D39E1B5F6C4}"/>
              </a:ext>
            </a:extLst>
          </p:cNvPr>
          <p:cNvSpPr txBox="1"/>
          <p:nvPr/>
        </p:nvSpPr>
        <p:spPr>
          <a:xfrm>
            <a:off x="6830894" y="100539"/>
            <a:ext cx="962526" cy="369332"/>
          </a:xfrm>
          <a:prstGeom prst="rect">
            <a:avLst/>
          </a:prstGeom>
          <a:noFill/>
        </p:spPr>
        <p:txBody>
          <a:bodyPr wrap="square" rtlCol="0">
            <a:spAutoFit/>
          </a:bodyPr>
          <a:lstStyle/>
          <a:p>
            <a:r>
              <a:rPr lang="en-US" b="1" dirty="0">
                <a:solidFill>
                  <a:schemeClr val="bg1">
                    <a:lumMod val="65000"/>
                  </a:schemeClr>
                </a:solidFill>
                <a:effectLst>
                  <a:glow rad="139700">
                    <a:srgbClr val="6B34A2">
                      <a:alpha val="29000"/>
                    </a:srgbClr>
                  </a:glow>
                </a:effectLst>
              </a:rPr>
              <a:t>2021</a:t>
            </a:r>
            <a:endParaRPr lang="ru-RU" b="1" dirty="0">
              <a:solidFill>
                <a:schemeClr val="bg1">
                  <a:lumMod val="65000"/>
                </a:schemeClr>
              </a:solidFill>
              <a:effectLst>
                <a:glow rad="139700">
                  <a:srgbClr val="6B34A2">
                    <a:alpha val="29000"/>
                  </a:srgbClr>
                </a:glow>
              </a:effectLst>
            </a:endParaRPr>
          </a:p>
        </p:txBody>
      </p:sp>
      <p:sp>
        <p:nvSpPr>
          <p:cNvPr id="28" name="TextBox 27">
            <a:hlinkClick r:id="rId7" action="ppaction://hlinksldjump"/>
            <a:extLst>
              <a:ext uri="{FF2B5EF4-FFF2-40B4-BE49-F238E27FC236}">
                <a16:creationId xmlns:a16="http://schemas.microsoft.com/office/drawing/2014/main" id="{9573737B-1488-859F-4BA5-90BEB79B90FB}"/>
              </a:ext>
            </a:extLst>
          </p:cNvPr>
          <p:cNvSpPr txBox="1"/>
          <p:nvPr/>
        </p:nvSpPr>
        <p:spPr>
          <a:xfrm>
            <a:off x="5309937" y="105100"/>
            <a:ext cx="962526" cy="369332"/>
          </a:xfrm>
          <a:prstGeom prst="rect">
            <a:avLst/>
          </a:prstGeom>
          <a:noFill/>
        </p:spPr>
        <p:txBody>
          <a:bodyPr wrap="square" rtlCol="0">
            <a:spAutoFit/>
          </a:bodyPr>
          <a:lstStyle/>
          <a:p>
            <a:r>
              <a:rPr lang="en-US" b="1" dirty="0">
                <a:solidFill>
                  <a:schemeClr val="bg1">
                    <a:lumMod val="65000"/>
                  </a:schemeClr>
                </a:solidFill>
                <a:effectLst>
                  <a:glow rad="139700">
                    <a:srgbClr val="52B68E">
                      <a:alpha val="29000"/>
                    </a:srgbClr>
                  </a:glow>
                </a:effectLst>
              </a:rPr>
              <a:t>2023</a:t>
            </a:r>
            <a:endParaRPr lang="ru-RU" b="1" dirty="0">
              <a:solidFill>
                <a:schemeClr val="bg1">
                  <a:lumMod val="65000"/>
                </a:schemeClr>
              </a:solidFill>
              <a:effectLst>
                <a:glow rad="139700">
                  <a:srgbClr val="52B68E">
                    <a:alpha val="29000"/>
                  </a:srgbClr>
                </a:glow>
              </a:effectLst>
            </a:endParaRPr>
          </a:p>
        </p:txBody>
      </p:sp>
      <p:grpSp>
        <p:nvGrpSpPr>
          <p:cNvPr id="32" name="2021 SALES">
            <a:extLst>
              <a:ext uri="{FF2B5EF4-FFF2-40B4-BE49-F238E27FC236}">
                <a16:creationId xmlns:a16="http://schemas.microsoft.com/office/drawing/2014/main" id="{ED0C2D63-90C1-47A9-4F00-E32052FEC499}"/>
              </a:ext>
            </a:extLst>
          </p:cNvPr>
          <p:cNvGrpSpPr/>
          <p:nvPr/>
        </p:nvGrpSpPr>
        <p:grpSpPr>
          <a:xfrm>
            <a:off x="196431" y="2893604"/>
            <a:ext cx="4307305" cy="2418350"/>
            <a:chOff x="368969" y="224589"/>
            <a:chExt cx="4307305" cy="2418350"/>
          </a:xfrm>
          <a:noFill/>
        </p:grpSpPr>
        <p:sp>
          <p:nvSpPr>
            <p:cNvPr id="33" name="Rectangle: Rounded Corners 32">
              <a:extLst>
                <a:ext uri="{FF2B5EF4-FFF2-40B4-BE49-F238E27FC236}">
                  <a16:creationId xmlns:a16="http://schemas.microsoft.com/office/drawing/2014/main" id="{4FE44D80-E919-47BB-B0C1-93D34BFC6B09}"/>
                </a:ext>
              </a:extLst>
            </p:cNvPr>
            <p:cNvSpPr/>
            <p:nvPr/>
          </p:nvSpPr>
          <p:spPr>
            <a:xfrm>
              <a:off x="368969" y="224589"/>
              <a:ext cx="2237874" cy="760995"/>
            </a:xfrm>
            <a:prstGeom prst="roundRect">
              <a:avLst/>
            </a:prstGeom>
            <a:grp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noFill/>
                  <a:effectLst>
                    <a:glow rad="355600">
                      <a:srgbClr val="6B34A2">
                        <a:alpha val="29000"/>
                      </a:srgbClr>
                    </a:glow>
                    <a:outerShdw blurRad="660400" dist="76200" dir="5340000" algn="tl">
                      <a:srgbClr val="000000">
                        <a:alpha val="43137"/>
                      </a:srgbClr>
                    </a:outerShdw>
                  </a:effectLst>
                </a:rPr>
                <a:t>2021 SALES</a:t>
              </a:r>
              <a:endParaRPr lang="ru-RU" sz="2400" dirty="0">
                <a:noFill/>
                <a:effectLst>
                  <a:glow rad="355600">
                    <a:srgbClr val="6B34A2">
                      <a:alpha val="29000"/>
                    </a:srgbClr>
                  </a:glow>
                  <a:outerShdw blurRad="660400" dist="76200" dir="5340000" algn="tl">
                    <a:srgbClr val="000000">
                      <a:alpha val="43137"/>
                    </a:srgbClr>
                  </a:outerShdw>
                </a:effectLst>
              </a:endParaRPr>
            </a:p>
          </p:txBody>
        </p:sp>
        <p:sp>
          <p:nvSpPr>
            <p:cNvPr id="34" name="TextBox 33">
              <a:extLst>
                <a:ext uri="{FF2B5EF4-FFF2-40B4-BE49-F238E27FC236}">
                  <a16:creationId xmlns:a16="http://schemas.microsoft.com/office/drawing/2014/main" id="{EA520E6C-BBE4-5453-963E-EA177F183551}"/>
                </a:ext>
              </a:extLst>
            </p:cNvPr>
            <p:cNvSpPr txBox="1"/>
            <p:nvPr/>
          </p:nvSpPr>
          <p:spPr>
            <a:xfrm>
              <a:off x="537410" y="927523"/>
              <a:ext cx="4138864" cy="923330"/>
            </a:xfrm>
            <a:prstGeom prst="rect">
              <a:avLst/>
            </a:prstGeom>
            <a:grpFill/>
            <a:ln>
              <a:noFill/>
            </a:ln>
            <a:effectLst>
              <a:glow>
                <a:schemeClr val="accent1"/>
              </a:glow>
            </a:effectLst>
          </p:spPr>
          <p:txBody>
            <a:bodyPr wrap="square" rtlCol="0">
              <a:spAutoFit/>
            </a:bodyPr>
            <a:lstStyle/>
            <a:p>
              <a:r>
                <a:rPr lang="en-US" sz="5400" b="1" dirty="0">
                  <a:noFill/>
                  <a:effectLst>
                    <a:glow>
                      <a:schemeClr val="accent1"/>
                    </a:glow>
                  </a:effectLst>
                  <a:latin typeface="Mongolian Baiti" panose="03000500000000000000" pitchFamily="66" charset="0"/>
                  <a:cs typeface="Mongolian Baiti" panose="03000500000000000000" pitchFamily="66" charset="0"/>
                </a:rPr>
                <a:t>$ 52,765</a:t>
              </a:r>
              <a:endParaRPr lang="ru-RU" sz="5400" b="1" dirty="0">
                <a:noFill/>
                <a:effectLst>
                  <a:glow>
                    <a:schemeClr val="accent1"/>
                  </a:glow>
                </a:effectLst>
                <a:cs typeface="Mongolian Baiti" panose="03000500000000000000" pitchFamily="66" charset="0"/>
              </a:endParaRPr>
            </a:p>
          </p:txBody>
        </p:sp>
        <p:sp>
          <p:nvSpPr>
            <p:cNvPr id="35" name="Isosceles Triangle 34">
              <a:extLst>
                <a:ext uri="{FF2B5EF4-FFF2-40B4-BE49-F238E27FC236}">
                  <a16:creationId xmlns:a16="http://schemas.microsoft.com/office/drawing/2014/main" id="{D1782B88-BA71-F0E7-E48D-569388E99B88}"/>
                </a:ext>
              </a:extLst>
            </p:cNvPr>
            <p:cNvSpPr/>
            <p:nvPr/>
          </p:nvSpPr>
          <p:spPr>
            <a:xfrm>
              <a:off x="737937" y="1878021"/>
              <a:ext cx="288758" cy="223497"/>
            </a:xfrm>
            <a:prstGeom prst="triangle">
              <a:avLst/>
            </a:prstGeom>
            <a:grpFill/>
            <a:ln>
              <a:noFill/>
            </a:ln>
            <a:effectLst>
              <a:glow rad="368300">
                <a:srgbClr val="6B34A2">
                  <a:alpha val="20000"/>
                </a:srgbClr>
              </a:glow>
              <a:outerShdw blurRad="558800" dist="50800" dir="5400000" sx="61000" sy="61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noFill/>
              </a:endParaRPr>
            </a:p>
          </p:txBody>
        </p:sp>
        <p:sp>
          <p:nvSpPr>
            <p:cNvPr id="36" name="TextBox 35">
              <a:extLst>
                <a:ext uri="{FF2B5EF4-FFF2-40B4-BE49-F238E27FC236}">
                  <a16:creationId xmlns:a16="http://schemas.microsoft.com/office/drawing/2014/main" id="{1E6DA759-9332-79E8-C37A-4FB399C26D02}"/>
                </a:ext>
              </a:extLst>
            </p:cNvPr>
            <p:cNvSpPr txBox="1"/>
            <p:nvPr/>
          </p:nvSpPr>
          <p:spPr>
            <a:xfrm>
              <a:off x="1058781" y="1845938"/>
              <a:ext cx="1331495" cy="369332"/>
            </a:xfrm>
            <a:prstGeom prst="rect">
              <a:avLst/>
            </a:prstGeom>
            <a:grpFill/>
            <a:ln>
              <a:noFill/>
            </a:ln>
          </p:spPr>
          <p:txBody>
            <a:bodyPr wrap="square" rtlCol="0">
              <a:spAutoFit/>
            </a:bodyPr>
            <a:lstStyle/>
            <a:p>
              <a:r>
                <a:rPr lang="en-US" dirty="0">
                  <a:noFill/>
                  <a:effectLst>
                    <a:glow rad="393700">
                      <a:srgbClr val="6B34A2">
                        <a:alpha val="26000"/>
                      </a:srgbClr>
                    </a:glow>
                    <a:outerShdw blurRad="50800" dist="50800" dir="5400000" sx="20000" sy="20000" algn="ctr" rotWithShape="0">
                      <a:srgbClr val="000000">
                        <a:alpha val="43137"/>
                      </a:srgbClr>
                    </a:outerShdw>
                  </a:effectLst>
                </a:rPr>
                <a:t>38.51%</a:t>
              </a:r>
              <a:endParaRPr lang="ru-RU" dirty="0">
                <a:noFill/>
                <a:effectLst>
                  <a:glow rad="393700">
                    <a:srgbClr val="6B34A2">
                      <a:alpha val="26000"/>
                    </a:srgbClr>
                  </a:glow>
                  <a:outerShdw blurRad="50800" dist="50800" dir="5400000" sx="20000" sy="20000" algn="ctr" rotWithShape="0">
                    <a:srgbClr val="000000">
                      <a:alpha val="43137"/>
                    </a:srgbClr>
                  </a:outerShdw>
                </a:effectLst>
              </a:endParaRPr>
            </a:p>
          </p:txBody>
        </p:sp>
        <p:sp>
          <p:nvSpPr>
            <p:cNvPr id="37" name="TextBox 36">
              <a:extLst>
                <a:ext uri="{FF2B5EF4-FFF2-40B4-BE49-F238E27FC236}">
                  <a16:creationId xmlns:a16="http://schemas.microsoft.com/office/drawing/2014/main" id="{78FE7DCB-61B9-E33C-2C31-88383EAA34B6}"/>
                </a:ext>
              </a:extLst>
            </p:cNvPr>
            <p:cNvSpPr txBox="1"/>
            <p:nvPr/>
          </p:nvSpPr>
          <p:spPr>
            <a:xfrm>
              <a:off x="1989221" y="1784383"/>
              <a:ext cx="1973179" cy="430887"/>
            </a:xfrm>
            <a:prstGeom prst="rect">
              <a:avLst/>
            </a:prstGeom>
            <a:grpFill/>
            <a:ln>
              <a:noFill/>
            </a:ln>
          </p:spPr>
          <p:txBody>
            <a:bodyPr wrap="square" rtlCol="0">
              <a:spAutoFit/>
            </a:bodyPr>
            <a:lstStyle/>
            <a:p>
              <a:r>
                <a:rPr lang="en-US" sz="1050" dirty="0">
                  <a:noFill/>
                </a:rPr>
                <a:t>This presentation was made by Upendra Saumyajith Adikari</a:t>
              </a:r>
              <a:endParaRPr lang="ru-RU" sz="1050" dirty="0">
                <a:noFill/>
              </a:endParaRPr>
            </a:p>
          </p:txBody>
        </p:sp>
        <p:sp>
          <p:nvSpPr>
            <p:cNvPr id="38" name="Rectangle: Rounded Corners 37">
              <a:extLst>
                <a:ext uri="{FF2B5EF4-FFF2-40B4-BE49-F238E27FC236}">
                  <a16:creationId xmlns:a16="http://schemas.microsoft.com/office/drawing/2014/main" id="{E7BB36D0-ACAC-08C0-8437-37C850AAF55F}"/>
                </a:ext>
              </a:extLst>
            </p:cNvPr>
            <p:cNvSpPr/>
            <p:nvPr/>
          </p:nvSpPr>
          <p:spPr>
            <a:xfrm>
              <a:off x="1379624" y="2256381"/>
              <a:ext cx="1010652" cy="386558"/>
            </a:xfrm>
            <a:prstGeom prst="roundRect">
              <a:avLst/>
            </a:prstGeom>
            <a:grp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noFill/>
                  <a:effectLst>
                    <a:glow rad="355600">
                      <a:srgbClr val="6B34A2">
                        <a:alpha val="29000"/>
                      </a:srgbClr>
                    </a:glow>
                    <a:outerShdw blurRad="660400" dist="76200" dir="5340000" algn="tl">
                      <a:srgbClr val="000000">
                        <a:alpha val="43137"/>
                      </a:srgbClr>
                    </a:outerShdw>
                  </a:effectLst>
                </a:rPr>
                <a:t>VS</a:t>
              </a:r>
              <a:r>
                <a:rPr lang="en-US" sz="1400" dirty="0">
                  <a:noFill/>
                  <a:effectLst>
                    <a:glow rad="355600">
                      <a:srgbClr val="01A8BF">
                        <a:alpha val="29000"/>
                      </a:srgbClr>
                    </a:glow>
                    <a:outerShdw blurRad="660400" dist="76200" dir="5340000" algn="tl">
                      <a:srgbClr val="000000">
                        <a:alpha val="43137"/>
                      </a:srgbClr>
                    </a:outerShdw>
                  </a:effectLst>
                </a:rPr>
                <a:t> </a:t>
              </a:r>
              <a:r>
                <a:rPr lang="en-US" sz="1400" dirty="0">
                  <a:noFill/>
                  <a:effectLst>
                    <a:glow rad="355600">
                      <a:srgbClr val="6B34A2">
                        <a:alpha val="29000"/>
                      </a:srgbClr>
                    </a:glow>
                    <a:outerShdw blurRad="660400" dist="76200" dir="5340000" algn="tl">
                      <a:srgbClr val="000000">
                        <a:alpha val="43137"/>
                      </a:srgbClr>
                    </a:outerShdw>
                  </a:effectLst>
                </a:rPr>
                <a:t>2020</a:t>
              </a:r>
              <a:endParaRPr lang="ru-RU" sz="1400" dirty="0">
                <a:noFill/>
                <a:effectLst>
                  <a:glow rad="355600">
                    <a:srgbClr val="6B34A2">
                      <a:alpha val="29000"/>
                    </a:srgbClr>
                  </a:glow>
                  <a:outerShdw blurRad="660400" dist="76200" dir="5340000" algn="tl">
                    <a:srgbClr val="000000">
                      <a:alpha val="43137"/>
                    </a:srgbClr>
                  </a:outerShdw>
                </a:effectLst>
              </a:endParaRPr>
            </a:p>
          </p:txBody>
        </p:sp>
      </p:grpSp>
      <p:grpSp>
        <p:nvGrpSpPr>
          <p:cNvPr id="53" name="2023 SALES">
            <a:extLst>
              <a:ext uri="{FF2B5EF4-FFF2-40B4-BE49-F238E27FC236}">
                <a16:creationId xmlns:a16="http://schemas.microsoft.com/office/drawing/2014/main" id="{088ADFC2-19BF-B400-B62E-A2F3D036A499}"/>
              </a:ext>
            </a:extLst>
          </p:cNvPr>
          <p:cNvGrpSpPr/>
          <p:nvPr/>
        </p:nvGrpSpPr>
        <p:grpSpPr>
          <a:xfrm>
            <a:off x="196431" y="-2479219"/>
            <a:ext cx="4307305" cy="2418350"/>
            <a:chOff x="368969" y="224589"/>
            <a:chExt cx="4307305" cy="2418350"/>
          </a:xfrm>
          <a:noFill/>
        </p:grpSpPr>
        <p:sp>
          <p:nvSpPr>
            <p:cNvPr id="54" name="Rectangle: Rounded Corners 53">
              <a:extLst>
                <a:ext uri="{FF2B5EF4-FFF2-40B4-BE49-F238E27FC236}">
                  <a16:creationId xmlns:a16="http://schemas.microsoft.com/office/drawing/2014/main" id="{2E9CB297-A0F4-F49B-BCFD-7EB646DE85D4}"/>
                </a:ext>
              </a:extLst>
            </p:cNvPr>
            <p:cNvSpPr/>
            <p:nvPr/>
          </p:nvSpPr>
          <p:spPr>
            <a:xfrm>
              <a:off x="368969" y="224589"/>
              <a:ext cx="2237874" cy="760995"/>
            </a:xfrm>
            <a:prstGeom prst="roundRect">
              <a:avLst/>
            </a:prstGeom>
            <a:grp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noFill/>
                  <a:effectLst>
                    <a:glow rad="355600">
                      <a:srgbClr val="52B68E">
                        <a:alpha val="29000"/>
                      </a:srgbClr>
                    </a:glow>
                    <a:outerShdw blurRad="660400" dist="76200" dir="5340000" algn="tl">
                      <a:srgbClr val="000000">
                        <a:alpha val="43137"/>
                      </a:srgbClr>
                    </a:outerShdw>
                  </a:effectLst>
                </a:rPr>
                <a:t>2023 SALES</a:t>
              </a:r>
              <a:endParaRPr lang="ru-RU" sz="2400" dirty="0">
                <a:noFill/>
                <a:effectLst>
                  <a:glow rad="355600">
                    <a:srgbClr val="52B68E">
                      <a:alpha val="29000"/>
                    </a:srgbClr>
                  </a:glow>
                  <a:outerShdw blurRad="660400" dist="76200" dir="5340000" algn="tl">
                    <a:srgbClr val="000000">
                      <a:alpha val="43137"/>
                    </a:srgbClr>
                  </a:outerShdw>
                </a:effectLst>
              </a:endParaRPr>
            </a:p>
          </p:txBody>
        </p:sp>
        <p:sp>
          <p:nvSpPr>
            <p:cNvPr id="55" name="TextBox 54">
              <a:extLst>
                <a:ext uri="{FF2B5EF4-FFF2-40B4-BE49-F238E27FC236}">
                  <a16:creationId xmlns:a16="http://schemas.microsoft.com/office/drawing/2014/main" id="{21C35F85-CDD9-9BD8-D9DE-C45628C05644}"/>
                </a:ext>
              </a:extLst>
            </p:cNvPr>
            <p:cNvSpPr txBox="1"/>
            <p:nvPr/>
          </p:nvSpPr>
          <p:spPr>
            <a:xfrm>
              <a:off x="537410" y="927523"/>
              <a:ext cx="4138864" cy="923330"/>
            </a:xfrm>
            <a:prstGeom prst="rect">
              <a:avLst/>
            </a:prstGeom>
            <a:grpFill/>
            <a:ln>
              <a:noFill/>
            </a:ln>
            <a:effectLst>
              <a:glow>
                <a:schemeClr val="accent1"/>
              </a:glow>
            </a:effectLst>
          </p:spPr>
          <p:txBody>
            <a:bodyPr wrap="square" rtlCol="0">
              <a:spAutoFit/>
            </a:bodyPr>
            <a:lstStyle/>
            <a:p>
              <a:r>
                <a:rPr lang="en-US" sz="5400" b="1" dirty="0">
                  <a:noFill/>
                  <a:effectLst>
                    <a:glow>
                      <a:schemeClr val="accent1"/>
                    </a:glow>
                  </a:effectLst>
                  <a:latin typeface="Mongolian Baiti" panose="03000500000000000000" pitchFamily="66" charset="0"/>
                  <a:cs typeface="Mongolian Baiti" panose="03000500000000000000" pitchFamily="66" charset="0"/>
                </a:rPr>
                <a:t>$ 345,612</a:t>
              </a:r>
              <a:endParaRPr lang="ru-RU" sz="5400" b="1" dirty="0">
                <a:noFill/>
                <a:effectLst>
                  <a:glow>
                    <a:schemeClr val="accent1"/>
                  </a:glow>
                </a:effectLst>
                <a:cs typeface="Mongolian Baiti" panose="03000500000000000000" pitchFamily="66" charset="0"/>
              </a:endParaRPr>
            </a:p>
          </p:txBody>
        </p:sp>
        <p:sp>
          <p:nvSpPr>
            <p:cNvPr id="56" name="Isosceles Triangle 55">
              <a:extLst>
                <a:ext uri="{FF2B5EF4-FFF2-40B4-BE49-F238E27FC236}">
                  <a16:creationId xmlns:a16="http://schemas.microsoft.com/office/drawing/2014/main" id="{1CB43B1D-2013-06E1-24BC-7F8568061AA7}"/>
                </a:ext>
              </a:extLst>
            </p:cNvPr>
            <p:cNvSpPr/>
            <p:nvPr/>
          </p:nvSpPr>
          <p:spPr>
            <a:xfrm>
              <a:off x="737937" y="1878021"/>
              <a:ext cx="288758" cy="223497"/>
            </a:xfrm>
            <a:prstGeom prst="triangle">
              <a:avLst/>
            </a:prstGeom>
            <a:grpFill/>
            <a:ln>
              <a:noFill/>
            </a:ln>
            <a:effectLst>
              <a:glow rad="368300">
                <a:srgbClr val="52B68E">
                  <a:alpha val="20000"/>
                </a:srgbClr>
              </a:glow>
              <a:outerShdw blurRad="558800" dist="50800" dir="5400000" sx="61000" sy="61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noFill/>
              </a:endParaRPr>
            </a:p>
          </p:txBody>
        </p:sp>
        <p:sp>
          <p:nvSpPr>
            <p:cNvPr id="57" name="TextBox 56">
              <a:extLst>
                <a:ext uri="{FF2B5EF4-FFF2-40B4-BE49-F238E27FC236}">
                  <a16:creationId xmlns:a16="http://schemas.microsoft.com/office/drawing/2014/main" id="{30BCD1D4-B118-F6DB-6652-22C78A4C997C}"/>
                </a:ext>
              </a:extLst>
            </p:cNvPr>
            <p:cNvSpPr txBox="1"/>
            <p:nvPr/>
          </p:nvSpPr>
          <p:spPr>
            <a:xfrm>
              <a:off x="1058781" y="1845938"/>
              <a:ext cx="1331495" cy="369332"/>
            </a:xfrm>
            <a:prstGeom prst="rect">
              <a:avLst/>
            </a:prstGeom>
            <a:grpFill/>
            <a:ln>
              <a:noFill/>
            </a:ln>
          </p:spPr>
          <p:txBody>
            <a:bodyPr wrap="square" rtlCol="0">
              <a:spAutoFit/>
            </a:bodyPr>
            <a:lstStyle/>
            <a:p>
              <a:r>
                <a:rPr lang="en-US" dirty="0">
                  <a:noFill/>
                  <a:effectLst>
                    <a:glow rad="393700">
                      <a:srgbClr val="52B68E">
                        <a:alpha val="26000"/>
                      </a:srgbClr>
                    </a:glow>
                    <a:outerShdw blurRad="50800" dist="50800" dir="5400000" sx="20000" sy="20000" algn="ctr" rotWithShape="0">
                      <a:srgbClr val="000000">
                        <a:alpha val="43137"/>
                      </a:srgbClr>
                    </a:outerShdw>
                  </a:effectLst>
                </a:rPr>
                <a:t>79.51%</a:t>
              </a:r>
              <a:endParaRPr lang="ru-RU" dirty="0">
                <a:noFill/>
                <a:effectLst>
                  <a:glow rad="393700">
                    <a:srgbClr val="52B68E">
                      <a:alpha val="26000"/>
                    </a:srgbClr>
                  </a:glow>
                  <a:outerShdw blurRad="50800" dist="50800" dir="5400000" sx="20000" sy="20000" algn="ctr" rotWithShape="0">
                    <a:srgbClr val="000000">
                      <a:alpha val="43137"/>
                    </a:srgbClr>
                  </a:outerShdw>
                </a:effectLst>
              </a:endParaRPr>
            </a:p>
          </p:txBody>
        </p:sp>
        <p:sp>
          <p:nvSpPr>
            <p:cNvPr id="58" name="TextBox 57">
              <a:extLst>
                <a:ext uri="{FF2B5EF4-FFF2-40B4-BE49-F238E27FC236}">
                  <a16:creationId xmlns:a16="http://schemas.microsoft.com/office/drawing/2014/main" id="{AC4B0449-8316-E8F1-E204-B1BC9F3BA9E1}"/>
                </a:ext>
              </a:extLst>
            </p:cNvPr>
            <p:cNvSpPr txBox="1"/>
            <p:nvPr/>
          </p:nvSpPr>
          <p:spPr>
            <a:xfrm>
              <a:off x="1989221" y="1784383"/>
              <a:ext cx="1973179" cy="430887"/>
            </a:xfrm>
            <a:prstGeom prst="rect">
              <a:avLst/>
            </a:prstGeom>
            <a:grpFill/>
            <a:ln>
              <a:noFill/>
            </a:ln>
          </p:spPr>
          <p:txBody>
            <a:bodyPr wrap="square" rtlCol="0">
              <a:spAutoFit/>
            </a:bodyPr>
            <a:lstStyle/>
            <a:p>
              <a:r>
                <a:rPr lang="en-US" sz="1050" dirty="0">
                  <a:noFill/>
                </a:rPr>
                <a:t>This presentation was made by Upendra Saumyajith Adikari</a:t>
              </a:r>
              <a:endParaRPr lang="ru-RU" sz="1050" dirty="0">
                <a:noFill/>
              </a:endParaRPr>
            </a:p>
          </p:txBody>
        </p:sp>
        <p:sp>
          <p:nvSpPr>
            <p:cNvPr id="59" name="Rectangle: Rounded Corners 58">
              <a:extLst>
                <a:ext uri="{FF2B5EF4-FFF2-40B4-BE49-F238E27FC236}">
                  <a16:creationId xmlns:a16="http://schemas.microsoft.com/office/drawing/2014/main" id="{6F55B3CC-DB81-EB7D-4B57-F11147AF2244}"/>
                </a:ext>
              </a:extLst>
            </p:cNvPr>
            <p:cNvSpPr/>
            <p:nvPr/>
          </p:nvSpPr>
          <p:spPr>
            <a:xfrm>
              <a:off x="1379624" y="2256381"/>
              <a:ext cx="1010652" cy="386558"/>
            </a:xfrm>
            <a:prstGeom prst="roundRect">
              <a:avLst/>
            </a:prstGeom>
            <a:grp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noFill/>
                  <a:effectLst>
                    <a:glow rad="355600">
                      <a:srgbClr val="52B68E">
                        <a:alpha val="29000"/>
                      </a:srgbClr>
                    </a:glow>
                    <a:outerShdw blurRad="660400" dist="76200" dir="5340000" algn="tl">
                      <a:srgbClr val="000000">
                        <a:alpha val="43137"/>
                      </a:srgbClr>
                    </a:outerShdw>
                  </a:effectLst>
                </a:rPr>
                <a:t>VS 2022</a:t>
              </a:r>
              <a:endParaRPr lang="ru-RU" sz="1400" dirty="0">
                <a:noFill/>
                <a:effectLst>
                  <a:glow rad="355600">
                    <a:srgbClr val="52B68E">
                      <a:alpha val="29000"/>
                    </a:srgbClr>
                  </a:glow>
                  <a:outerShdw blurRad="660400" dist="76200" dir="5340000" algn="tl">
                    <a:srgbClr val="000000">
                      <a:alpha val="43137"/>
                    </a:srgbClr>
                  </a:outerShdw>
                </a:effectLst>
              </a:endParaRPr>
            </a:p>
          </p:txBody>
        </p:sp>
      </p:grpSp>
      <p:pic>
        <p:nvPicPr>
          <p:cNvPr id="3" name="!id">
            <a:hlinkClick r:id="rId8" action="ppaction://hlinksldjump"/>
            <a:extLst>
              <a:ext uri="{FF2B5EF4-FFF2-40B4-BE49-F238E27FC236}">
                <a16:creationId xmlns:a16="http://schemas.microsoft.com/office/drawing/2014/main" id="{1E72D81A-E451-DDAC-8C0B-1EA15F3964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34367" y="316541"/>
            <a:ext cx="577090" cy="577090"/>
          </a:xfrm>
          <a:prstGeom prst="rect">
            <a:avLst/>
          </a:prstGeom>
          <a:effectLst>
            <a:glow rad="139700">
              <a:srgbClr val="01A8BF">
                <a:alpha val="20000"/>
              </a:srgbClr>
            </a:glow>
          </a:effectLst>
        </p:spPr>
      </p:pic>
    </p:spTree>
    <p:extLst>
      <p:ext uri="{BB962C8B-B14F-4D97-AF65-F5344CB8AC3E}">
        <p14:creationId xmlns:p14="http://schemas.microsoft.com/office/powerpoint/2010/main" val="21957076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7364B4-F5A4-F474-AC77-6B5A3DECE15F}"/>
              </a:ext>
            </a:extLst>
          </p:cNvPr>
          <p:cNvPicPr>
            <a:picLocks noChangeAspect="1"/>
          </p:cNvPicPr>
          <p:nvPr/>
        </p:nvPicPr>
        <p:blipFill rotWithShape="1">
          <a:blip r:embed="rId2"/>
          <a:srcRect l="51330" b="674"/>
          <a:stretch/>
        </p:blipFill>
        <p:spPr>
          <a:xfrm>
            <a:off x="-60998" y="-524004"/>
            <a:ext cx="3189722" cy="6146267"/>
          </a:xfrm>
          <a:prstGeom prst="rect">
            <a:avLst/>
          </a:prstGeom>
        </p:spPr>
      </p:pic>
      <p:pic>
        <p:nvPicPr>
          <p:cNvPr id="5" name="Picture 4">
            <a:extLst>
              <a:ext uri="{FF2B5EF4-FFF2-40B4-BE49-F238E27FC236}">
                <a16:creationId xmlns:a16="http://schemas.microsoft.com/office/drawing/2014/main" id="{6F74D429-048C-E90B-D58C-0ABCD53E5954}"/>
              </a:ext>
            </a:extLst>
          </p:cNvPr>
          <p:cNvPicPr>
            <a:picLocks noChangeAspect="1"/>
          </p:cNvPicPr>
          <p:nvPr/>
        </p:nvPicPr>
        <p:blipFill rotWithShape="1">
          <a:blip r:embed="rId2"/>
          <a:srcRect l="56892" t="1174" b="674"/>
          <a:stretch/>
        </p:blipFill>
        <p:spPr>
          <a:xfrm flipH="1">
            <a:off x="9830050" y="-694260"/>
            <a:ext cx="2361950" cy="5077844"/>
          </a:xfrm>
          <a:prstGeom prst="rect">
            <a:avLst/>
          </a:prstGeom>
        </p:spPr>
      </p:pic>
      <p:sp>
        <p:nvSpPr>
          <p:cNvPr id="6" name="TextBox 5">
            <a:extLst>
              <a:ext uri="{FF2B5EF4-FFF2-40B4-BE49-F238E27FC236}">
                <a16:creationId xmlns:a16="http://schemas.microsoft.com/office/drawing/2014/main" id="{DA977F69-7DBC-E7BC-9C71-9B51AD579C17}"/>
              </a:ext>
            </a:extLst>
          </p:cNvPr>
          <p:cNvSpPr txBox="1"/>
          <p:nvPr/>
        </p:nvSpPr>
        <p:spPr>
          <a:xfrm>
            <a:off x="607496" y="1019738"/>
            <a:ext cx="6974990" cy="1323439"/>
          </a:xfrm>
          <a:prstGeom prst="rect">
            <a:avLst/>
          </a:prstGeom>
          <a:noFill/>
        </p:spPr>
        <p:txBody>
          <a:bodyPr wrap="square">
            <a:spAutoFit/>
          </a:bodyPr>
          <a:lstStyle/>
          <a:p>
            <a:r>
              <a:rPr lang="en-US" sz="4000" b="1" dirty="0">
                <a:solidFill>
                  <a:schemeClr val="bg1"/>
                </a:solidFill>
                <a:latin typeface="Poppins" panose="00000500000000000000" pitchFamily="2" charset="0"/>
                <a:cs typeface="Poppins" panose="00000500000000000000" pitchFamily="2" charset="0"/>
              </a:rPr>
              <a:t>LOGISTICS AND SUPPLY CHAIN MANAGEMENT</a:t>
            </a:r>
            <a:r>
              <a:rPr lang="en-US" sz="4000" b="1" dirty="0">
                <a:solidFill>
                  <a:srgbClr val="09C718"/>
                </a:solidFill>
                <a:latin typeface="Poppins" panose="00000500000000000000" pitchFamily="2" charset="0"/>
                <a:cs typeface="Poppins" panose="00000500000000000000" pitchFamily="2" charset="0"/>
              </a:rPr>
              <a:t>:</a:t>
            </a:r>
          </a:p>
        </p:txBody>
      </p:sp>
      <p:pic>
        <p:nvPicPr>
          <p:cNvPr id="8" name="Picture 7">
            <a:extLst>
              <a:ext uri="{FF2B5EF4-FFF2-40B4-BE49-F238E27FC236}">
                <a16:creationId xmlns:a16="http://schemas.microsoft.com/office/drawing/2014/main" id="{97A99168-1FD4-B21A-8351-B16AEB4A4862}"/>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45131" y="238491"/>
            <a:ext cx="420289" cy="483404"/>
          </a:xfrm>
          <a:prstGeom prst="rect">
            <a:avLst/>
          </a:prstGeom>
        </p:spPr>
      </p:pic>
      <p:pic>
        <p:nvPicPr>
          <p:cNvPr id="10" name="Picture 9">
            <a:extLst>
              <a:ext uri="{FF2B5EF4-FFF2-40B4-BE49-F238E27FC236}">
                <a16:creationId xmlns:a16="http://schemas.microsoft.com/office/drawing/2014/main" id="{8441E051-7C75-8ACC-81B4-7A0CC7AE8819}"/>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04342" y="172017"/>
            <a:ext cx="730491" cy="616352"/>
          </a:xfrm>
          <a:prstGeom prst="rect">
            <a:avLst/>
          </a:prstGeom>
        </p:spPr>
      </p:pic>
      <p:sp>
        <p:nvSpPr>
          <p:cNvPr id="22" name="TextBox 21">
            <a:extLst>
              <a:ext uri="{FF2B5EF4-FFF2-40B4-BE49-F238E27FC236}">
                <a16:creationId xmlns:a16="http://schemas.microsoft.com/office/drawing/2014/main" id="{B156B37F-C02F-5B1B-E481-082C95ABF3B3}"/>
              </a:ext>
            </a:extLst>
          </p:cNvPr>
          <p:cNvSpPr txBox="1"/>
          <p:nvPr/>
        </p:nvSpPr>
        <p:spPr>
          <a:xfrm>
            <a:off x="1270121" y="2764007"/>
            <a:ext cx="4319492" cy="2800767"/>
          </a:xfrm>
          <a:prstGeom prst="rect">
            <a:avLst/>
          </a:prstGeom>
          <a:noFill/>
        </p:spPr>
        <p:txBody>
          <a:bodyPr wrap="square">
            <a:spAutoFit/>
          </a:bodyPr>
          <a:lstStyle/>
          <a:p>
            <a:r>
              <a:rPr lang="en-US" sz="1600" dirty="0">
                <a:solidFill>
                  <a:schemeClr val="bg1"/>
                </a:solidFill>
                <a:latin typeface="Poppins" panose="00000500000000000000" pitchFamily="2" charset="0"/>
                <a:cs typeface="Poppins" panose="00000500000000000000" pitchFamily="2" charset="0"/>
              </a:rPr>
              <a:t>Seamless Delivery from Source to Site Our expertise extends beyond trading. We offer a complete suite of logistics solutions that streamline the journey of your goods. Our network of partners handles everything from freight forwarding and customs clearance to warehousing and door-to-door delivery. Imagine your shipment navigating complex borders with ease, arriving exactly when and where you need it.</a:t>
            </a:r>
          </a:p>
        </p:txBody>
      </p:sp>
      <p:sp>
        <p:nvSpPr>
          <p:cNvPr id="45" name="TextBox 44">
            <a:extLst>
              <a:ext uri="{FF2B5EF4-FFF2-40B4-BE49-F238E27FC236}">
                <a16:creationId xmlns:a16="http://schemas.microsoft.com/office/drawing/2014/main" id="{FFD6E378-84A8-339E-CB58-BC8B777CC7BB}"/>
              </a:ext>
            </a:extLst>
          </p:cNvPr>
          <p:cNvSpPr txBox="1"/>
          <p:nvPr/>
        </p:nvSpPr>
        <p:spPr>
          <a:xfrm>
            <a:off x="9464555" y="291041"/>
            <a:ext cx="2817219"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sp>
        <p:nvSpPr>
          <p:cNvPr id="47" name="TextBox 46">
            <a:extLst>
              <a:ext uri="{FF2B5EF4-FFF2-40B4-BE49-F238E27FC236}">
                <a16:creationId xmlns:a16="http://schemas.microsoft.com/office/drawing/2014/main" id="{5995DCF7-5D42-9A72-D638-BF9D3C2BA7D2}"/>
              </a:ext>
            </a:extLst>
          </p:cNvPr>
          <p:cNvSpPr txBox="1"/>
          <p:nvPr/>
        </p:nvSpPr>
        <p:spPr>
          <a:xfrm rot="5400000">
            <a:off x="9936787" y="3666316"/>
            <a:ext cx="4123605" cy="276999"/>
          </a:xfrm>
          <a:prstGeom prst="rect">
            <a:avLst/>
          </a:prstGeom>
          <a:noFill/>
        </p:spPr>
        <p:txBody>
          <a:bodyPr wrap="square">
            <a:spAutoFit/>
          </a:bodyPr>
          <a:lstStyle/>
          <a:p>
            <a:r>
              <a:rPr lang="en-US" sz="1200" b="0" i="0" dirty="0">
                <a:solidFill>
                  <a:schemeClr val="bg1">
                    <a:alpha val="16000"/>
                  </a:schemeClr>
                </a:solidFill>
                <a:effectLst/>
                <a:latin typeface="Poppins" panose="00000500000000000000" pitchFamily="2" charset="0"/>
                <a:cs typeface="Poppins" panose="00000500000000000000" pitchFamily="2" charset="0"/>
              </a:rPr>
              <a:t>© 2024 All in All Group. All rights reserved.</a:t>
            </a:r>
            <a:endParaRPr lang="ru-RU" sz="1200" dirty="0">
              <a:solidFill>
                <a:schemeClr val="bg1">
                  <a:alpha val="16000"/>
                </a:schemeClr>
              </a:solidFill>
              <a:cs typeface="Poppins" panose="00000500000000000000" pitchFamily="2" charset="0"/>
            </a:endParaRPr>
          </a:p>
        </p:txBody>
      </p:sp>
      <p:sp>
        <p:nvSpPr>
          <p:cNvPr id="48" name="TextBox 47">
            <a:extLst>
              <a:ext uri="{FF2B5EF4-FFF2-40B4-BE49-F238E27FC236}">
                <a16:creationId xmlns:a16="http://schemas.microsoft.com/office/drawing/2014/main" id="{6140FA7A-D71A-5AAA-5E5E-CE9BD319A3EE}"/>
              </a:ext>
            </a:extLst>
          </p:cNvPr>
          <p:cNvSpPr txBox="1"/>
          <p:nvPr/>
        </p:nvSpPr>
        <p:spPr>
          <a:xfrm>
            <a:off x="10468223" y="6232092"/>
            <a:ext cx="1391867"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PAGE | 08</a:t>
            </a:r>
            <a:endParaRPr lang="ru-RU" sz="1200" dirty="0">
              <a:solidFill>
                <a:schemeClr val="bg1"/>
              </a:solidFill>
              <a:cs typeface="Poppins" panose="00000500000000000000" pitchFamily="2" charset="0"/>
            </a:endParaRPr>
          </a:p>
        </p:txBody>
      </p:sp>
      <p:sp>
        <p:nvSpPr>
          <p:cNvPr id="49" name="Rectangle 48">
            <a:extLst>
              <a:ext uri="{FF2B5EF4-FFF2-40B4-BE49-F238E27FC236}">
                <a16:creationId xmlns:a16="http://schemas.microsoft.com/office/drawing/2014/main" id="{B3CC7360-EF98-5BDE-30A6-E79F462C9118}"/>
              </a:ext>
            </a:extLst>
          </p:cNvPr>
          <p:cNvSpPr/>
          <p:nvPr/>
        </p:nvSpPr>
        <p:spPr>
          <a:xfrm>
            <a:off x="6966153" y="1581945"/>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Rectangle 49">
            <a:extLst>
              <a:ext uri="{FF2B5EF4-FFF2-40B4-BE49-F238E27FC236}">
                <a16:creationId xmlns:a16="http://schemas.microsoft.com/office/drawing/2014/main" id="{D686A0AC-7CC6-D278-4DB5-C6A9753570C8}"/>
              </a:ext>
            </a:extLst>
          </p:cNvPr>
          <p:cNvSpPr/>
          <p:nvPr/>
        </p:nvSpPr>
        <p:spPr>
          <a:xfrm>
            <a:off x="8263640" y="1581945"/>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Rectangle 50">
            <a:extLst>
              <a:ext uri="{FF2B5EF4-FFF2-40B4-BE49-F238E27FC236}">
                <a16:creationId xmlns:a16="http://schemas.microsoft.com/office/drawing/2014/main" id="{B144FB82-241E-49A3-8C37-1EEA3E0BB3ED}"/>
              </a:ext>
            </a:extLst>
          </p:cNvPr>
          <p:cNvSpPr/>
          <p:nvPr/>
        </p:nvSpPr>
        <p:spPr>
          <a:xfrm>
            <a:off x="9561127" y="1581945"/>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Rectangle 51">
            <a:extLst>
              <a:ext uri="{FF2B5EF4-FFF2-40B4-BE49-F238E27FC236}">
                <a16:creationId xmlns:a16="http://schemas.microsoft.com/office/drawing/2014/main" id="{87946F0B-9189-C0CA-D395-6E2CF548B1BE}"/>
              </a:ext>
            </a:extLst>
          </p:cNvPr>
          <p:cNvSpPr/>
          <p:nvPr/>
        </p:nvSpPr>
        <p:spPr>
          <a:xfrm>
            <a:off x="10858613" y="1581945"/>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Rectangle 52">
            <a:extLst>
              <a:ext uri="{FF2B5EF4-FFF2-40B4-BE49-F238E27FC236}">
                <a16:creationId xmlns:a16="http://schemas.microsoft.com/office/drawing/2014/main" id="{6060265B-649C-97E3-3E7E-FE5D442984DF}"/>
              </a:ext>
            </a:extLst>
          </p:cNvPr>
          <p:cNvSpPr/>
          <p:nvPr/>
        </p:nvSpPr>
        <p:spPr>
          <a:xfrm rot="5400000">
            <a:off x="8816061" y="-208413"/>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Rectangle 53">
            <a:extLst>
              <a:ext uri="{FF2B5EF4-FFF2-40B4-BE49-F238E27FC236}">
                <a16:creationId xmlns:a16="http://schemas.microsoft.com/office/drawing/2014/main" id="{21DF8D00-14ED-4385-7EB7-797025EEFD63}"/>
              </a:ext>
            </a:extLst>
          </p:cNvPr>
          <p:cNvSpPr/>
          <p:nvPr/>
        </p:nvSpPr>
        <p:spPr>
          <a:xfrm rot="5400000">
            <a:off x="8816061" y="1013351"/>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Rectangle 54">
            <a:extLst>
              <a:ext uri="{FF2B5EF4-FFF2-40B4-BE49-F238E27FC236}">
                <a16:creationId xmlns:a16="http://schemas.microsoft.com/office/drawing/2014/main" id="{65760393-151B-348E-6E12-4F71B8C830D5}"/>
              </a:ext>
            </a:extLst>
          </p:cNvPr>
          <p:cNvSpPr/>
          <p:nvPr/>
        </p:nvSpPr>
        <p:spPr>
          <a:xfrm rot="5400000">
            <a:off x="8816061" y="2235115"/>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Rectangle 55">
            <a:extLst>
              <a:ext uri="{FF2B5EF4-FFF2-40B4-BE49-F238E27FC236}">
                <a16:creationId xmlns:a16="http://schemas.microsoft.com/office/drawing/2014/main" id="{A84E657C-4AA7-7AD4-49B5-851D2C200A8D}"/>
              </a:ext>
            </a:extLst>
          </p:cNvPr>
          <p:cNvSpPr/>
          <p:nvPr/>
        </p:nvSpPr>
        <p:spPr>
          <a:xfrm rot="5400000">
            <a:off x="8816061" y="3456879"/>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TextBox 56">
            <a:extLst>
              <a:ext uri="{FF2B5EF4-FFF2-40B4-BE49-F238E27FC236}">
                <a16:creationId xmlns:a16="http://schemas.microsoft.com/office/drawing/2014/main" id="{968739F0-D3F0-5A29-9D39-9B791593AA30}"/>
              </a:ext>
            </a:extLst>
          </p:cNvPr>
          <p:cNvSpPr txBox="1"/>
          <p:nvPr/>
        </p:nvSpPr>
        <p:spPr>
          <a:xfrm>
            <a:off x="-591047" y="6364103"/>
            <a:ext cx="5574939" cy="200055"/>
          </a:xfrm>
          <a:prstGeom prst="rect">
            <a:avLst/>
          </a:prstGeom>
          <a:noFill/>
        </p:spPr>
        <p:txBody>
          <a:bodyPr wrap="square">
            <a:spAutoFit/>
          </a:bodyPr>
          <a:lstStyle/>
          <a:p>
            <a:pPr algn="ctr"/>
            <a:r>
              <a:rPr lang="en-US" sz="700" b="1" spc="300" dirty="0">
                <a:solidFill>
                  <a:schemeClr val="bg1"/>
                </a:solidFill>
                <a:latin typeface="TachyonW00-Regular" panose="02000000000000000000" pitchFamily="2" charset="0"/>
                <a:cs typeface="Poppins" panose="00000500000000000000" pitchFamily="2" charset="0"/>
              </a:rPr>
              <a:t>EXCELLENCE OF EXECUTION </a:t>
            </a:r>
          </a:p>
        </p:txBody>
      </p:sp>
      <p:pic>
        <p:nvPicPr>
          <p:cNvPr id="2" name="Picture 2" descr="How to choose a good Freight Forwarder? The points of the difference  Forwarder's strength. ｜ 【フォワーダー大学 】国際物流学科 タイキャンパス">
            <a:extLst>
              <a:ext uri="{FF2B5EF4-FFF2-40B4-BE49-F238E27FC236}">
                <a16:creationId xmlns:a16="http://schemas.microsoft.com/office/drawing/2014/main" id="{BBA4D17D-F67E-9F22-7849-5286CC63C2B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813" t="4059" r="53693" b="62933"/>
          <a:stretch/>
        </p:blipFill>
        <p:spPr bwMode="auto">
          <a:xfrm>
            <a:off x="6993585" y="1930912"/>
            <a:ext cx="1243299" cy="1221764"/>
          </a:xfrm>
          <a:prstGeom prst="rect">
            <a:avLst/>
          </a:prstGeom>
          <a:ln>
            <a:noFill/>
          </a:ln>
          <a:effectLst>
            <a:softEdge rad="112500"/>
          </a:effectLst>
        </p:spPr>
      </p:pic>
      <p:pic>
        <p:nvPicPr>
          <p:cNvPr id="13" name="Picture 2" descr="How to choose a good Freight Forwarder? The points of the difference  Forwarder's strength. ｜ 【フォワーダー大学 】国際物流学科 タイキャンパス">
            <a:extLst>
              <a:ext uri="{FF2B5EF4-FFF2-40B4-BE49-F238E27FC236}">
                <a16:creationId xmlns:a16="http://schemas.microsoft.com/office/drawing/2014/main" id="{E745480D-F68E-7FB5-EBA6-F1BFC692580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5423" t="-504" r="28721" b="69333"/>
          <a:stretch/>
        </p:blipFill>
        <p:spPr bwMode="auto">
          <a:xfrm>
            <a:off x="9606847" y="1962342"/>
            <a:ext cx="1260910" cy="1153758"/>
          </a:xfrm>
          <a:prstGeom prst="rect">
            <a:avLst/>
          </a:prstGeom>
          <a:ln>
            <a:noFill/>
          </a:ln>
          <a:effectLst>
            <a:softEdge rad="112500"/>
          </a:effectLst>
        </p:spPr>
      </p:pic>
      <p:pic>
        <p:nvPicPr>
          <p:cNvPr id="16" name="Picture 2" descr="How to choose a good Freight Forwarder? The points of the difference  Forwarder's strength. ｜ 【フォワーダー大学 】国際物流学科 タイキャンパス">
            <a:extLst>
              <a:ext uri="{FF2B5EF4-FFF2-40B4-BE49-F238E27FC236}">
                <a16:creationId xmlns:a16="http://schemas.microsoft.com/office/drawing/2014/main" id="{BFE74811-D973-7125-AF49-0F4C617563E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220" t="41610" r="65694" b="27357"/>
          <a:stretch/>
        </p:blipFill>
        <p:spPr bwMode="auto">
          <a:xfrm>
            <a:off x="8374315" y="3161820"/>
            <a:ext cx="1223412" cy="1148612"/>
          </a:xfrm>
          <a:prstGeom prst="rect">
            <a:avLst/>
          </a:prstGeom>
          <a:ln>
            <a:noFill/>
          </a:ln>
          <a:effectLst>
            <a:softEdge rad="112500"/>
          </a:effectLst>
        </p:spPr>
      </p:pic>
      <p:pic>
        <p:nvPicPr>
          <p:cNvPr id="17" name="Picture 2" descr="How to choose a good Freight Forwarder? The points of the difference  Forwarder's strength. ｜ 【フォワーダー大学 】国際物流学科 タイキャンパス">
            <a:extLst>
              <a:ext uri="{FF2B5EF4-FFF2-40B4-BE49-F238E27FC236}">
                <a16:creationId xmlns:a16="http://schemas.microsoft.com/office/drawing/2014/main" id="{B58DFF0B-12EB-A291-2082-35054B743A8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2771" t="38881" r="11168" b="26695"/>
          <a:stretch/>
        </p:blipFill>
        <p:spPr bwMode="auto">
          <a:xfrm>
            <a:off x="9570271" y="4348103"/>
            <a:ext cx="1270978" cy="1274160"/>
          </a:xfrm>
          <a:prstGeom prst="rect">
            <a:avLst/>
          </a:prstGeom>
          <a:ln>
            <a:noFill/>
          </a:ln>
          <a:effectLst>
            <a:softEdge rad="112500"/>
          </a:effectLst>
        </p:spPr>
      </p:pic>
      <p:pic>
        <p:nvPicPr>
          <p:cNvPr id="18" name="Picture 2" descr="How to choose a good Freight Forwarder? The points of the difference  Forwarder's strength. ｜ 【フォワーダー大学 】国際物流学科 タイキャンパス">
            <a:extLst>
              <a:ext uri="{FF2B5EF4-FFF2-40B4-BE49-F238E27FC236}">
                <a16:creationId xmlns:a16="http://schemas.microsoft.com/office/drawing/2014/main" id="{686A7798-503A-45C7-976C-53C1931F606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440" t="60976" r="43661" b="7992"/>
          <a:stretch/>
        </p:blipFill>
        <p:spPr bwMode="auto">
          <a:xfrm>
            <a:off x="7021940" y="4447592"/>
            <a:ext cx="1214244" cy="1148612"/>
          </a:xfrm>
          <a:prstGeom prst="rect">
            <a:avLst/>
          </a:prstGeom>
          <a:ln>
            <a:noFill/>
          </a:ln>
          <a:effectLst>
            <a:softEdge rad="112500"/>
          </a:effectLst>
        </p:spPr>
      </p:pic>
      <p:pic>
        <p:nvPicPr>
          <p:cNvPr id="19" name="Picture 2" descr="How to choose a good Freight Forwarder? The points of the difference  Forwarder's strength. ｜ 【フォワーダー大学 】国際物流学科 タイキャンパス">
            <a:extLst>
              <a:ext uri="{FF2B5EF4-FFF2-40B4-BE49-F238E27FC236}">
                <a16:creationId xmlns:a16="http://schemas.microsoft.com/office/drawing/2014/main" id="{858872E2-1662-B472-09EF-3291ADB7EAD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870" t="33372" r="36069" b="29953"/>
          <a:stretch/>
        </p:blipFill>
        <p:spPr bwMode="auto">
          <a:xfrm>
            <a:off x="9614202" y="3068044"/>
            <a:ext cx="1270978" cy="1274160"/>
          </a:xfrm>
          <a:prstGeom prst="rect">
            <a:avLst/>
          </a:prstGeom>
          <a:ln>
            <a:noFill/>
          </a:ln>
          <a:effectLst>
            <a:softEdge rad="112500"/>
          </a:effectLst>
        </p:spPr>
      </p:pic>
      <p:sp>
        <p:nvSpPr>
          <p:cNvPr id="21" name="TextBox 20">
            <a:extLst>
              <a:ext uri="{FF2B5EF4-FFF2-40B4-BE49-F238E27FC236}">
                <a16:creationId xmlns:a16="http://schemas.microsoft.com/office/drawing/2014/main" id="{A293C223-F6D8-868C-5813-5160D620C6FD}"/>
              </a:ext>
            </a:extLst>
          </p:cNvPr>
          <p:cNvSpPr txBox="1"/>
          <p:nvPr/>
        </p:nvSpPr>
        <p:spPr>
          <a:xfrm>
            <a:off x="2059631" y="-5677357"/>
            <a:ext cx="8260555" cy="1323439"/>
          </a:xfrm>
          <a:prstGeom prst="rect">
            <a:avLst/>
          </a:prstGeom>
          <a:noFill/>
        </p:spPr>
        <p:txBody>
          <a:bodyPr wrap="square">
            <a:spAutoFit/>
          </a:bodyPr>
          <a:lstStyle/>
          <a:p>
            <a:pPr algn="ctr"/>
            <a:r>
              <a:rPr lang="en-US" sz="4000" b="1" spc="600" dirty="0">
                <a:solidFill>
                  <a:schemeClr val="bg1"/>
                </a:solidFill>
                <a:latin typeface="Poppins" panose="00000500000000000000" pitchFamily="2" charset="0"/>
                <a:cs typeface="Poppins" panose="00000500000000000000" pitchFamily="2" charset="0"/>
              </a:rPr>
              <a:t>MARKET INTELLIGENCE AND ADVISORY</a:t>
            </a:r>
          </a:p>
        </p:txBody>
      </p:sp>
      <p:sp>
        <p:nvSpPr>
          <p:cNvPr id="23" name="TextBox 22">
            <a:extLst>
              <a:ext uri="{FF2B5EF4-FFF2-40B4-BE49-F238E27FC236}">
                <a16:creationId xmlns:a16="http://schemas.microsoft.com/office/drawing/2014/main" id="{0D426F2D-F130-881B-98C3-BF94D526F17E}"/>
              </a:ext>
            </a:extLst>
          </p:cNvPr>
          <p:cNvSpPr txBox="1"/>
          <p:nvPr/>
        </p:nvSpPr>
        <p:spPr>
          <a:xfrm>
            <a:off x="1339802" y="-3966587"/>
            <a:ext cx="8980384" cy="2862322"/>
          </a:xfrm>
          <a:prstGeom prst="rect">
            <a:avLst/>
          </a:prstGeom>
          <a:noFill/>
        </p:spPr>
        <p:txBody>
          <a:bodyPr wrap="square">
            <a:spAutoFit/>
          </a:bodyPr>
          <a:lstStyle/>
          <a:p>
            <a:pPr algn="ctr"/>
            <a:r>
              <a:rPr lang="en-US" sz="4000" spc="300" dirty="0">
                <a:solidFill>
                  <a:srgbClr val="09C718"/>
                </a:solidFill>
                <a:latin typeface="Bebas Neue" panose="020B0606020202050201" pitchFamily="34" charset="0"/>
                <a:cs typeface="Poppins" panose="00000500000000000000" pitchFamily="2" charset="0"/>
              </a:rPr>
              <a:t>Knowledge is Power </a:t>
            </a:r>
            <a:r>
              <a:rPr lang="en-US" sz="2800" spc="300" dirty="0">
                <a:solidFill>
                  <a:schemeClr val="bg1"/>
                </a:solidFill>
                <a:latin typeface="Bebas Neue" panose="020B0606020202050201" pitchFamily="34" charset="0"/>
                <a:cs typeface="Poppins" panose="00000500000000000000" pitchFamily="2" charset="0"/>
              </a:rPr>
              <a:t>In today's dynamic market, informed decisions are paramount. Our team of industry experts provides invaluable market insights – think informed forecasts and strategic advice – </a:t>
            </a:r>
            <a:r>
              <a:rPr lang="en-US" sz="2800" spc="300" dirty="0">
                <a:solidFill>
                  <a:srgbClr val="09C718"/>
                </a:solidFill>
                <a:latin typeface="Bebas Neue" panose="020B0606020202050201" pitchFamily="34" charset="0"/>
                <a:cs typeface="Poppins" panose="00000500000000000000" pitchFamily="2" charset="0"/>
              </a:rPr>
              <a:t>empowering</a:t>
            </a:r>
            <a:r>
              <a:rPr lang="en-US" sz="2800" spc="300" dirty="0">
                <a:solidFill>
                  <a:schemeClr val="bg1"/>
                </a:solidFill>
                <a:latin typeface="Bebas Neue" panose="020B0606020202050201" pitchFamily="34" charset="0"/>
                <a:cs typeface="Poppins" panose="00000500000000000000" pitchFamily="2" charset="0"/>
              </a:rPr>
              <a:t> you to seize opportunities and navigate challenges</a:t>
            </a:r>
            <a:endParaRPr lang="en-US" sz="2800" spc="300" dirty="0">
              <a:solidFill>
                <a:srgbClr val="09C718"/>
              </a:solidFill>
              <a:latin typeface="Bebas Neue" panose="020B0606020202050201" pitchFamily="34" charset="0"/>
              <a:cs typeface="Poppins" panose="00000500000000000000" pitchFamily="2" charset="0"/>
            </a:endParaRPr>
          </a:p>
        </p:txBody>
      </p:sp>
    </p:spTree>
    <p:extLst>
      <p:ext uri="{BB962C8B-B14F-4D97-AF65-F5344CB8AC3E}">
        <p14:creationId xmlns:p14="http://schemas.microsoft.com/office/powerpoint/2010/main" val="2131800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LOWING RECTANGLE">
            <a:extLst>
              <a:ext uri="{FF2B5EF4-FFF2-40B4-BE49-F238E27FC236}">
                <a16:creationId xmlns:a16="http://schemas.microsoft.com/office/drawing/2014/main" id="{223A3006-D4A8-0856-FB66-35FECE0712A3}"/>
              </a:ext>
            </a:extLst>
          </p:cNvPr>
          <p:cNvSpPr/>
          <p:nvPr/>
        </p:nvSpPr>
        <p:spPr>
          <a:xfrm>
            <a:off x="1" y="2215270"/>
            <a:ext cx="12192000" cy="4642730"/>
          </a:xfrm>
          <a:prstGeom prst="rect">
            <a:avLst/>
          </a:prstGeom>
          <a:gradFill>
            <a:gsLst>
              <a:gs pos="0">
                <a:srgbClr val="6B34A2">
                  <a:alpha val="0"/>
                </a:srgbClr>
              </a:gs>
              <a:gs pos="71000">
                <a:srgbClr val="6B34A2">
                  <a:alpha val="50000"/>
                </a:srgbClr>
              </a:gs>
              <a:gs pos="100000">
                <a:srgbClr val="6B34A2">
                  <a:alpha val="66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CHART3">
            <a:extLst>
              <a:ext uri="{FF2B5EF4-FFF2-40B4-BE49-F238E27FC236}">
                <a16:creationId xmlns:a16="http://schemas.microsoft.com/office/drawing/2014/main" id="{36D5D526-A762-B6AB-343C-737592307D52}"/>
              </a:ext>
            </a:extLst>
          </p:cNvPr>
          <p:cNvGraphicFramePr/>
          <p:nvPr>
            <p:extLst>
              <p:ext uri="{D42A27DB-BD31-4B8C-83A1-F6EECF244321}">
                <p14:modId xmlns:p14="http://schemas.microsoft.com/office/powerpoint/2010/main" val="422477732"/>
              </p:ext>
            </p:extLst>
          </p:nvPr>
        </p:nvGraphicFramePr>
        <p:xfrm>
          <a:off x="-998483" y="2101518"/>
          <a:ext cx="14157435" cy="4756482"/>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Rounded Corners 8">
            <a:extLst>
              <a:ext uri="{FF2B5EF4-FFF2-40B4-BE49-F238E27FC236}">
                <a16:creationId xmlns:a16="http://schemas.microsoft.com/office/drawing/2014/main" id="{B4920718-AF81-2C07-362E-18A4792DDA40}"/>
              </a:ext>
            </a:extLst>
          </p:cNvPr>
          <p:cNvSpPr/>
          <p:nvPr/>
        </p:nvSpPr>
        <p:spPr>
          <a:xfrm>
            <a:off x="2350084" y="5834722"/>
            <a:ext cx="770022"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6B34A2"/>
                </a:solidFill>
                <a:effectLst>
                  <a:glow rad="38100">
                    <a:srgbClr val="6B34A2">
                      <a:alpha val="21000"/>
                    </a:srgbClr>
                  </a:glow>
                  <a:outerShdw blurRad="660400" dist="76200" dir="5340000" algn="tl">
                    <a:srgbClr val="000000">
                      <a:alpha val="43137"/>
                    </a:srgbClr>
                  </a:outerShdw>
                </a:effectLst>
              </a:rPr>
              <a:t>Q1</a:t>
            </a:r>
            <a:endParaRPr lang="ru-RU" sz="3200" dirty="0">
              <a:solidFill>
                <a:srgbClr val="6B34A2"/>
              </a:solidFill>
              <a:effectLst>
                <a:glow rad="38100">
                  <a:srgbClr val="6B34A2">
                    <a:alpha val="21000"/>
                  </a:srgbClr>
                </a:glow>
                <a:outerShdw blurRad="660400" dist="76200" dir="5340000" algn="tl">
                  <a:srgbClr val="000000">
                    <a:alpha val="43137"/>
                  </a:srgbClr>
                </a:outerShdw>
              </a:effectLst>
            </a:endParaRPr>
          </a:p>
        </p:txBody>
      </p:sp>
      <p:grpSp>
        <p:nvGrpSpPr>
          <p:cNvPr id="12" name="2021 SALES">
            <a:extLst>
              <a:ext uri="{FF2B5EF4-FFF2-40B4-BE49-F238E27FC236}">
                <a16:creationId xmlns:a16="http://schemas.microsoft.com/office/drawing/2014/main" id="{E78EAED4-5AD2-9D81-6B5B-85CAAFF42686}"/>
              </a:ext>
            </a:extLst>
          </p:cNvPr>
          <p:cNvGrpSpPr/>
          <p:nvPr/>
        </p:nvGrpSpPr>
        <p:grpSpPr>
          <a:xfrm>
            <a:off x="264012" y="224589"/>
            <a:ext cx="4307305" cy="2418350"/>
            <a:chOff x="368969" y="224589"/>
            <a:chExt cx="4307305" cy="2418350"/>
          </a:xfrm>
        </p:grpSpPr>
        <p:sp>
          <p:nvSpPr>
            <p:cNvPr id="8" name="Rectangle: Rounded Corners 7">
              <a:extLst>
                <a:ext uri="{FF2B5EF4-FFF2-40B4-BE49-F238E27FC236}">
                  <a16:creationId xmlns:a16="http://schemas.microsoft.com/office/drawing/2014/main" id="{C2F9E060-9C18-0EF8-7A54-A9A7E2B7CCFA}"/>
                </a:ext>
              </a:extLst>
            </p:cNvPr>
            <p:cNvSpPr/>
            <p:nvPr/>
          </p:nvSpPr>
          <p:spPr>
            <a:xfrm>
              <a:off x="368969" y="224589"/>
              <a:ext cx="2237874" cy="760995"/>
            </a:xfrm>
            <a:prstGeom prst="roundRect">
              <a:avLst/>
            </a:prstGeom>
            <a:gradFill>
              <a:gsLst>
                <a:gs pos="0">
                  <a:schemeClr val="tx1">
                    <a:alpha val="64000"/>
                    <a:lumMod val="65000"/>
                    <a:lumOff val="35000"/>
                  </a:schemeClr>
                </a:gs>
                <a:gs pos="70000">
                  <a:schemeClr val="tx1"/>
                </a:gs>
              </a:gsLst>
              <a:lin ang="5400000" scaled="1"/>
            </a:grad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6B34A2"/>
                  </a:solidFill>
                  <a:effectLst>
                    <a:glow rad="355600">
                      <a:srgbClr val="6B34A2">
                        <a:alpha val="29000"/>
                      </a:srgbClr>
                    </a:glow>
                    <a:outerShdw blurRad="660400" dist="76200" dir="5340000" algn="tl">
                      <a:srgbClr val="000000">
                        <a:alpha val="43137"/>
                      </a:srgbClr>
                    </a:outerShdw>
                  </a:effectLst>
                </a:rPr>
                <a:t>2021 SALES</a:t>
              </a:r>
              <a:endParaRPr lang="ru-RU" sz="2400" dirty="0">
                <a:solidFill>
                  <a:srgbClr val="6B34A2"/>
                </a:solidFill>
                <a:effectLst>
                  <a:glow rad="355600">
                    <a:srgbClr val="6B34A2">
                      <a:alpha val="29000"/>
                    </a:srgbClr>
                  </a:glow>
                  <a:outerShdw blurRad="660400" dist="76200" dir="5340000" algn="tl">
                    <a:srgbClr val="000000">
                      <a:alpha val="43137"/>
                    </a:srgbClr>
                  </a:outerShdw>
                </a:effectLst>
              </a:endParaRPr>
            </a:p>
          </p:txBody>
        </p:sp>
        <p:sp>
          <p:nvSpPr>
            <p:cNvPr id="13" name="TextBox 12">
              <a:extLst>
                <a:ext uri="{FF2B5EF4-FFF2-40B4-BE49-F238E27FC236}">
                  <a16:creationId xmlns:a16="http://schemas.microsoft.com/office/drawing/2014/main" id="{2583610D-2DAB-B445-FDF7-04F971843E2E}"/>
                </a:ext>
              </a:extLst>
            </p:cNvPr>
            <p:cNvSpPr txBox="1"/>
            <p:nvPr/>
          </p:nvSpPr>
          <p:spPr>
            <a:xfrm>
              <a:off x="537410" y="927523"/>
              <a:ext cx="4138864" cy="923330"/>
            </a:xfrm>
            <a:prstGeom prst="rect">
              <a:avLst/>
            </a:prstGeom>
            <a:noFill/>
            <a:effectLst>
              <a:glow>
                <a:schemeClr val="accent1"/>
              </a:glow>
            </a:effectLst>
          </p:spPr>
          <p:txBody>
            <a:bodyPr wrap="square" rtlCol="0">
              <a:spAutoFit/>
            </a:bodyPr>
            <a:lstStyle/>
            <a:p>
              <a:r>
                <a:rPr lang="en-US" sz="5400" b="1" dirty="0">
                  <a:solidFill>
                    <a:schemeClr val="bg1"/>
                  </a:solidFill>
                  <a:effectLst>
                    <a:glow>
                      <a:schemeClr val="accent1"/>
                    </a:glow>
                  </a:effectLst>
                  <a:latin typeface="Mongolian Baiti" panose="03000500000000000000" pitchFamily="66" charset="0"/>
                  <a:cs typeface="Mongolian Baiti" panose="03000500000000000000" pitchFamily="66" charset="0"/>
                </a:rPr>
                <a:t>$ 52,765</a:t>
              </a:r>
              <a:endParaRPr lang="ru-RU" sz="5400" b="1" dirty="0">
                <a:solidFill>
                  <a:schemeClr val="bg1"/>
                </a:solidFill>
                <a:effectLst>
                  <a:glow>
                    <a:schemeClr val="accent1"/>
                  </a:glow>
                </a:effectLst>
                <a:cs typeface="Mongolian Baiti" panose="03000500000000000000" pitchFamily="66" charset="0"/>
              </a:endParaRPr>
            </a:p>
          </p:txBody>
        </p:sp>
        <p:sp>
          <p:nvSpPr>
            <p:cNvPr id="14" name="Isosceles Triangle 13">
              <a:extLst>
                <a:ext uri="{FF2B5EF4-FFF2-40B4-BE49-F238E27FC236}">
                  <a16:creationId xmlns:a16="http://schemas.microsoft.com/office/drawing/2014/main" id="{95F10132-484F-2BD8-7F72-2AC766D39203}"/>
                </a:ext>
              </a:extLst>
            </p:cNvPr>
            <p:cNvSpPr/>
            <p:nvPr/>
          </p:nvSpPr>
          <p:spPr>
            <a:xfrm>
              <a:off x="737937" y="1878021"/>
              <a:ext cx="288758" cy="223497"/>
            </a:xfrm>
            <a:prstGeom prst="triangle">
              <a:avLst/>
            </a:prstGeom>
            <a:solidFill>
              <a:srgbClr val="6B34A2"/>
            </a:solidFill>
            <a:effectLst>
              <a:glow rad="368300">
                <a:srgbClr val="6B34A2">
                  <a:alpha val="20000"/>
                </a:srgbClr>
              </a:glow>
              <a:outerShdw blurRad="558800" dist="50800" dir="5400000" sx="61000" sy="61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15" name="TextBox 14">
              <a:extLst>
                <a:ext uri="{FF2B5EF4-FFF2-40B4-BE49-F238E27FC236}">
                  <a16:creationId xmlns:a16="http://schemas.microsoft.com/office/drawing/2014/main" id="{0288E6E0-F2EA-A2A9-B071-905AF30520EC}"/>
                </a:ext>
              </a:extLst>
            </p:cNvPr>
            <p:cNvSpPr txBox="1"/>
            <p:nvPr/>
          </p:nvSpPr>
          <p:spPr>
            <a:xfrm>
              <a:off x="1058781" y="1845938"/>
              <a:ext cx="1331495" cy="369332"/>
            </a:xfrm>
            <a:prstGeom prst="rect">
              <a:avLst/>
            </a:prstGeom>
            <a:noFill/>
          </p:spPr>
          <p:txBody>
            <a:bodyPr wrap="square" rtlCol="0">
              <a:spAutoFit/>
            </a:bodyPr>
            <a:lstStyle/>
            <a:p>
              <a:r>
                <a:rPr lang="en-US" dirty="0">
                  <a:solidFill>
                    <a:srgbClr val="6B34A2"/>
                  </a:solidFill>
                  <a:effectLst>
                    <a:glow rad="393700">
                      <a:srgbClr val="6B34A2">
                        <a:alpha val="26000"/>
                      </a:srgbClr>
                    </a:glow>
                    <a:outerShdw blurRad="50800" dist="50800" dir="5400000" sx="20000" sy="20000" algn="ctr" rotWithShape="0">
                      <a:srgbClr val="000000">
                        <a:alpha val="43137"/>
                      </a:srgbClr>
                    </a:outerShdw>
                  </a:effectLst>
                </a:rPr>
                <a:t>38.51%</a:t>
              </a:r>
              <a:endParaRPr lang="ru-RU" dirty="0">
                <a:solidFill>
                  <a:srgbClr val="6B34A2"/>
                </a:solidFill>
                <a:effectLst>
                  <a:glow rad="393700">
                    <a:srgbClr val="6B34A2">
                      <a:alpha val="26000"/>
                    </a:srgbClr>
                  </a:glow>
                  <a:outerShdw blurRad="50800" dist="50800" dir="5400000" sx="20000" sy="20000" algn="ctr" rotWithShape="0">
                    <a:srgbClr val="000000">
                      <a:alpha val="43137"/>
                    </a:srgbClr>
                  </a:outerShdw>
                </a:effectLst>
              </a:endParaRPr>
            </a:p>
          </p:txBody>
        </p:sp>
        <p:sp>
          <p:nvSpPr>
            <p:cNvPr id="16" name="TextBox 15">
              <a:extLst>
                <a:ext uri="{FF2B5EF4-FFF2-40B4-BE49-F238E27FC236}">
                  <a16:creationId xmlns:a16="http://schemas.microsoft.com/office/drawing/2014/main" id="{5F82739B-FF8C-0772-BFEA-368AE33611EC}"/>
                </a:ext>
              </a:extLst>
            </p:cNvPr>
            <p:cNvSpPr txBox="1"/>
            <p:nvPr/>
          </p:nvSpPr>
          <p:spPr>
            <a:xfrm>
              <a:off x="1989221" y="1784383"/>
              <a:ext cx="1973179" cy="430887"/>
            </a:xfrm>
            <a:prstGeom prst="rect">
              <a:avLst/>
            </a:prstGeom>
            <a:noFill/>
          </p:spPr>
          <p:txBody>
            <a:bodyPr wrap="square" rtlCol="0">
              <a:spAutoFit/>
            </a:bodyPr>
            <a:lstStyle/>
            <a:p>
              <a:r>
                <a:rPr lang="en-US" sz="1050" dirty="0">
                  <a:solidFill>
                    <a:schemeClr val="bg1"/>
                  </a:solidFill>
                </a:rPr>
                <a:t>This presentation was made by Upendra Saumyajith Adikari</a:t>
              </a:r>
              <a:endParaRPr lang="ru-RU" sz="1050" dirty="0">
                <a:solidFill>
                  <a:schemeClr val="bg1"/>
                </a:solidFill>
              </a:endParaRPr>
            </a:p>
          </p:txBody>
        </p:sp>
        <p:sp>
          <p:nvSpPr>
            <p:cNvPr id="17" name="Rectangle: Rounded Corners 16">
              <a:extLst>
                <a:ext uri="{FF2B5EF4-FFF2-40B4-BE49-F238E27FC236}">
                  <a16:creationId xmlns:a16="http://schemas.microsoft.com/office/drawing/2014/main" id="{CC1BFBEC-63D4-89D0-352B-8D68FB765AA4}"/>
                </a:ext>
              </a:extLst>
            </p:cNvPr>
            <p:cNvSpPr/>
            <p:nvPr/>
          </p:nvSpPr>
          <p:spPr>
            <a:xfrm>
              <a:off x="1379624" y="2256381"/>
              <a:ext cx="1010652" cy="386558"/>
            </a:xfrm>
            <a:prstGeom prst="roundRect">
              <a:avLst/>
            </a:prstGeom>
            <a:gradFill>
              <a:gsLst>
                <a:gs pos="0">
                  <a:schemeClr val="tx1">
                    <a:alpha val="64000"/>
                    <a:lumMod val="65000"/>
                    <a:lumOff val="35000"/>
                  </a:schemeClr>
                </a:gs>
                <a:gs pos="70000">
                  <a:schemeClr val="tx1"/>
                </a:gs>
              </a:gsLst>
              <a:lin ang="5400000" scaled="1"/>
            </a:grad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6B34A2"/>
                  </a:solidFill>
                  <a:effectLst>
                    <a:glow rad="355600">
                      <a:srgbClr val="6B34A2">
                        <a:alpha val="29000"/>
                      </a:srgbClr>
                    </a:glow>
                    <a:outerShdw blurRad="660400" dist="76200" dir="5340000" algn="tl">
                      <a:srgbClr val="000000">
                        <a:alpha val="43137"/>
                      </a:srgbClr>
                    </a:outerShdw>
                  </a:effectLst>
                </a:rPr>
                <a:t>VS</a:t>
              </a:r>
              <a:r>
                <a:rPr lang="en-US" sz="1400" dirty="0">
                  <a:solidFill>
                    <a:srgbClr val="01A8BF"/>
                  </a:solidFill>
                  <a:effectLst>
                    <a:glow rad="355600">
                      <a:srgbClr val="01A8BF">
                        <a:alpha val="29000"/>
                      </a:srgbClr>
                    </a:glow>
                    <a:outerShdw blurRad="660400" dist="76200" dir="5340000" algn="tl">
                      <a:srgbClr val="000000">
                        <a:alpha val="43137"/>
                      </a:srgbClr>
                    </a:outerShdw>
                  </a:effectLst>
                </a:rPr>
                <a:t> </a:t>
              </a:r>
              <a:r>
                <a:rPr lang="en-US" sz="1400" dirty="0">
                  <a:solidFill>
                    <a:srgbClr val="6B34A2"/>
                  </a:solidFill>
                  <a:effectLst>
                    <a:glow rad="355600">
                      <a:srgbClr val="6B34A2">
                        <a:alpha val="29000"/>
                      </a:srgbClr>
                    </a:glow>
                    <a:outerShdw blurRad="660400" dist="76200" dir="5340000" algn="tl">
                      <a:srgbClr val="000000">
                        <a:alpha val="43137"/>
                      </a:srgbClr>
                    </a:outerShdw>
                  </a:effectLst>
                </a:rPr>
                <a:t>2020</a:t>
              </a:r>
              <a:endParaRPr lang="ru-RU" sz="1400" dirty="0">
                <a:solidFill>
                  <a:srgbClr val="6B34A2"/>
                </a:solidFill>
                <a:effectLst>
                  <a:glow rad="355600">
                    <a:srgbClr val="6B34A2">
                      <a:alpha val="29000"/>
                    </a:srgbClr>
                  </a:glow>
                  <a:outerShdw blurRad="660400" dist="76200" dir="5340000" algn="tl">
                    <a:srgbClr val="000000">
                      <a:alpha val="43137"/>
                    </a:srgbClr>
                  </a:outerShdw>
                </a:effectLst>
              </a:endParaRPr>
            </a:p>
          </p:txBody>
        </p:sp>
      </p:grpSp>
      <p:sp>
        <p:nvSpPr>
          <p:cNvPr id="23" name="Rectangle: Rounded Corners 22">
            <a:extLst>
              <a:ext uri="{FF2B5EF4-FFF2-40B4-BE49-F238E27FC236}">
                <a16:creationId xmlns:a16="http://schemas.microsoft.com/office/drawing/2014/main" id="{F7BFBB10-A816-9131-1848-74E47C3C0AB6}"/>
              </a:ext>
            </a:extLst>
          </p:cNvPr>
          <p:cNvSpPr/>
          <p:nvPr/>
        </p:nvSpPr>
        <p:spPr>
          <a:xfrm>
            <a:off x="4196816" y="5834726"/>
            <a:ext cx="770022"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6B34A2"/>
                </a:solidFill>
                <a:effectLst>
                  <a:glow rad="38100">
                    <a:srgbClr val="6B34A2">
                      <a:alpha val="21000"/>
                    </a:srgbClr>
                  </a:glow>
                  <a:outerShdw blurRad="660400" dist="76200" dir="5340000" algn="tl">
                    <a:srgbClr val="000000">
                      <a:alpha val="43137"/>
                    </a:srgbClr>
                  </a:outerShdw>
                </a:effectLst>
              </a:rPr>
              <a:t>Q2</a:t>
            </a:r>
            <a:endParaRPr lang="ru-RU" sz="3200" dirty="0">
              <a:solidFill>
                <a:srgbClr val="6B34A2"/>
              </a:solidFill>
              <a:effectLst>
                <a:glow rad="38100">
                  <a:srgbClr val="6B34A2">
                    <a:alpha val="21000"/>
                  </a:srgbClr>
                </a:glow>
                <a:outerShdw blurRad="660400" dist="76200" dir="5340000" algn="tl">
                  <a:srgbClr val="000000">
                    <a:alpha val="43137"/>
                  </a:srgbClr>
                </a:outerShdw>
              </a:effectLst>
            </a:endParaRPr>
          </a:p>
        </p:txBody>
      </p:sp>
      <p:sp>
        <p:nvSpPr>
          <p:cNvPr id="24" name="Rectangle: Rounded Corners 23">
            <a:extLst>
              <a:ext uri="{FF2B5EF4-FFF2-40B4-BE49-F238E27FC236}">
                <a16:creationId xmlns:a16="http://schemas.microsoft.com/office/drawing/2014/main" id="{B3C70A98-3370-03C3-FA05-E614AD6FAABE}"/>
              </a:ext>
            </a:extLst>
          </p:cNvPr>
          <p:cNvSpPr/>
          <p:nvPr/>
        </p:nvSpPr>
        <p:spPr>
          <a:xfrm>
            <a:off x="6039852" y="5834725"/>
            <a:ext cx="770022"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6B34A2"/>
                </a:solidFill>
                <a:effectLst>
                  <a:glow rad="38100">
                    <a:srgbClr val="6B34A2">
                      <a:alpha val="21000"/>
                    </a:srgbClr>
                  </a:glow>
                  <a:outerShdw blurRad="660400" dist="76200" dir="5340000" algn="tl">
                    <a:srgbClr val="000000">
                      <a:alpha val="43137"/>
                    </a:srgbClr>
                  </a:outerShdw>
                </a:effectLst>
              </a:rPr>
              <a:t>Q3</a:t>
            </a:r>
            <a:endParaRPr lang="ru-RU" sz="3200" dirty="0">
              <a:solidFill>
                <a:srgbClr val="6B34A2"/>
              </a:solidFill>
              <a:effectLst>
                <a:glow rad="38100">
                  <a:srgbClr val="6B34A2">
                    <a:alpha val="21000"/>
                  </a:srgbClr>
                </a:glow>
                <a:outerShdw blurRad="660400" dist="76200" dir="5340000" algn="tl">
                  <a:srgbClr val="000000">
                    <a:alpha val="43137"/>
                  </a:srgbClr>
                </a:outerShdw>
              </a:effectLst>
            </a:endParaRPr>
          </a:p>
        </p:txBody>
      </p:sp>
      <p:sp>
        <p:nvSpPr>
          <p:cNvPr id="25" name="Rectangle: Rounded Corners 24">
            <a:extLst>
              <a:ext uri="{FF2B5EF4-FFF2-40B4-BE49-F238E27FC236}">
                <a16:creationId xmlns:a16="http://schemas.microsoft.com/office/drawing/2014/main" id="{D03D0BFC-EF18-7D62-DAB4-492AEA7C8FBF}"/>
              </a:ext>
            </a:extLst>
          </p:cNvPr>
          <p:cNvSpPr/>
          <p:nvPr/>
        </p:nvSpPr>
        <p:spPr>
          <a:xfrm>
            <a:off x="7882888" y="5834724"/>
            <a:ext cx="770022"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6B34A2"/>
                </a:solidFill>
                <a:effectLst>
                  <a:glow rad="38100">
                    <a:srgbClr val="6B34A2">
                      <a:alpha val="21000"/>
                    </a:srgbClr>
                  </a:glow>
                  <a:outerShdw blurRad="660400" dist="76200" dir="5340000" algn="tl">
                    <a:srgbClr val="000000">
                      <a:alpha val="43137"/>
                    </a:srgbClr>
                  </a:outerShdw>
                </a:effectLst>
              </a:rPr>
              <a:t>Q4</a:t>
            </a:r>
            <a:endParaRPr lang="ru-RU" sz="3200" dirty="0">
              <a:solidFill>
                <a:srgbClr val="6B34A2"/>
              </a:solidFill>
              <a:effectLst>
                <a:glow rad="38100">
                  <a:srgbClr val="6B34A2">
                    <a:alpha val="21000"/>
                  </a:srgbClr>
                </a:glow>
                <a:outerShdw blurRad="660400" dist="76200" dir="5340000" algn="tl">
                  <a:srgbClr val="000000">
                    <a:alpha val="43137"/>
                  </a:srgbClr>
                </a:outerShdw>
              </a:effectLst>
            </a:endParaRPr>
          </a:p>
        </p:txBody>
      </p:sp>
      <p:sp>
        <p:nvSpPr>
          <p:cNvPr id="26" name="Rectangle: Rounded Corners 25">
            <a:extLst>
              <a:ext uri="{FF2B5EF4-FFF2-40B4-BE49-F238E27FC236}">
                <a16:creationId xmlns:a16="http://schemas.microsoft.com/office/drawing/2014/main" id="{7C0633E8-5766-6A5F-1275-EA1891AE6A3F}"/>
              </a:ext>
            </a:extLst>
          </p:cNvPr>
          <p:cNvSpPr/>
          <p:nvPr/>
        </p:nvSpPr>
        <p:spPr>
          <a:xfrm>
            <a:off x="9725924" y="5834723"/>
            <a:ext cx="770022" cy="697831"/>
          </a:xfrm>
          <a:prstGeom prst="roundRect">
            <a:avLst/>
          </a:prstGeom>
          <a:gradFill>
            <a:gsLst>
              <a:gs pos="0">
                <a:schemeClr val="tx1">
                  <a:alpha val="64000"/>
                  <a:lumMod val="65000"/>
                  <a:lumOff val="35000"/>
                </a:schemeClr>
              </a:gs>
              <a:gs pos="70000">
                <a:schemeClr val="tx1"/>
              </a:gs>
            </a:gsLst>
            <a:lin ang="5400000" scaled="1"/>
          </a:gradFill>
          <a:ln>
            <a:noFill/>
          </a:ln>
          <a:effectLst>
            <a:outerShdw blurRad="152400" dist="88900" dir="5400000" sx="90000" sy="-19000" rotWithShape="0">
              <a:prstClr val="black">
                <a:alpha val="9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6B34A2"/>
                </a:solidFill>
                <a:effectLst>
                  <a:glow rad="38100">
                    <a:srgbClr val="6B34A2">
                      <a:alpha val="21000"/>
                    </a:srgbClr>
                  </a:glow>
                  <a:outerShdw blurRad="660400" dist="76200" dir="5340000" algn="tl">
                    <a:srgbClr val="000000">
                      <a:alpha val="43137"/>
                    </a:srgbClr>
                  </a:outerShdw>
                </a:effectLst>
              </a:rPr>
              <a:t>Q5</a:t>
            </a:r>
            <a:endParaRPr lang="ru-RU" sz="3200" dirty="0">
              <a:solidFill>
                <a:srgbClr val="6B34A2"/>
              </a:solidFill>
              <a:effectLst>
                <a:glow rad="38100">
                  <a:srgbClr val="6B34A2">
                    <a:alpha val="21000"/>
                  </a:srgbClr>
                </a:glow>
                <a:outerShdw blurRad="660400" dist="76200" dir="5340000" algn="tl">
                  <a:srgbClr val="000000">
                    <a:alpha val="43137"/>
                  </a:srgbClr>
                </a:outerShdw>
              </a:effectLst>
            </a:endParaRPr>
          </a:p>
        </p:txBody>
      </p:sp>
      <p:graphicFrame>
        <p:nvGraphicFramePr>
          <p:cNvPr id="2" name="!!CHART2">
            <a:extLst>
              <a:ext uri="{FF2B5EF4-FFF2-40B4-BE49-F238E27FC236}">
                <a16:creationId xmlns:a16="http://schemas.microsoft.com/office/drawing/2014/main" id="{E52B8800-3A3D-C844-5C7A-0B886C3CCC92}"/>
              </a:ext>
            </a:extLst>
          </p:cNvPr>
          <p:cNvGraphicFramePr/>
          <p:nvPr>
            <p:extLst>
              <p:ext uri="{D42A27DB-BD31-4B8C-83A1-F6EECF244321}">
                <p14:modId xmlns:p14="http://schemas.microsoft.com/office/powerpoint/2010/main" val="3255469351"/>
              </p:ext>
            </p:extLst>
          </p:nvPr>
        </p:nvGraphicFramePr>
        <p:xfrm>
          <a:off x="-998483" y="2101518"/>
          <a:ext cx="14157435" cy="47564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1">
            <a:extLst>
              <a:ext uri="{FF2B5EF4-FFF2-40B4-BE49-F238E27FC236}">
                <a16:creationId xmlns:a16="http://schemas.microsoft.com/office/drawing/2014/main" id="{AE46C77C-20BA-3489-C7CE-63CFC447A9F9}"/>
              </a:ext>
            </a:extLst>
          </p:cNvPr>
          <p:cNvGraphicFramePr/>
          <p:nvPr>
            <p:extLst>
              <p:ext uri="{D42A27DB-BD31-4B8C-83A1-F6EECF244321}">
                <p14:modId xmlns:p14="http://schemas.microsoft.com/office/powerpoint/2010/main" val="2906327918"/>
              </p:ext>
            </p:extLst>
          </p:nvPr>
        </p:nvGraphicFramePr>
        <p:xfrm>
          <a:off x="-998483" y="2101518"/>
          <a:ext cx="14157435" cy="475648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hlinkClick r:id="rId5" action="ppaction://hlinksldjump"/>
            <a:extLst>
              <a:ext uri="{FF2B5EF4-FFF2-40B4-BE49-F238E27FC236}">
                <a16:creationId xmlns:a16="http://schemas.microsoft.com/office/drawing/2014/main" id="{801C242D-7216-2215-A01E-E7C47B2CBB62}"/>
              </a:ext>
            </a:extLst>
          </p:cNvPr>
          <p:cNvSpPr txBox="1"/>
          <p:nvPr/>
        </p:nvSpPr>
        <p:spPr>
          <a:xfrm>
            <a:off x="5309937" y="105100"/>
            <a:ext cx="962526" cy="369332"/>
          </a:xfrm>
          <a:prstGeom prst="rect">
            <a:avLst/>
          </a:prstGeom>
          <a:noFill/>
        </p:spPr>
        <p:txBody>
          <a:bodyPr wrap="square" rtlCol="0">
            <a:spAutoFit/>
          </a:bodyPr>
          <a:lstStyle/>
          <a:p>
            <a:r>
              <a:rPr lang="en-US" b="1" dirty="0">
                <a:solidFill>
                  <a:schemeClr val="bg1">
                    <a:lumMod val="65000"/>
                  </a:schemeClr>
                </a:solidFill>
                <a:effectLst>
                  <a:glow rad="139700">
                    <a:srgbClr val="52B68E">
                      <a:alpha val="29000"/>
                    </a:srgbClr>
                  </a:glow>
                </a:effectLst>
              </a:rPr>
              <a:t>2023</a:t>
            </a:r>
            <a:endParaRPr lang="ru-RU" b="1" dirty="0">
              <a:solidFill>
                <a:schemeClr val="bg1">
                  <a:lumMod val="65000"/>
                </a:schemeClr>
              </a:solidFill>
              <a:effectLst>
                <a:glow rad="139700">
                  <a:srgbClr val="52B68E">
                    <a:alpha val="29000"/>
                  </a:srgbClr>
                </a:glow>
              </a:effectLst>
            </a:endParaRPr>
          </a:p>
        </p:txBody>
      </p:sp>
      <p:sp>
        <p:nvSpPr>
          <p:cNvPr id="10" name="TextBox 9">
            <a:hlinkClick r:id="rId6" action="ppaction://hlinksldjump"/>
            <a:extLst>
              <a:ext uri="{FF2B5EF4-FFF2-40B4-BE49-F238E27FC236}">
                <a16:creationId xmlns:a16="http://schemas.microsoft.com/office/drawing/2014/main" id="{91C11204-8371-4DC8-2434-FCCF4D7643DB}"/>
              </a:ext>
            </a:extLst>
          </p:cNvPr>
          <p:cNvSpPr txBox="1"/>
          <p:nvPr/>
        </p:nvSpPr>
        <p:spPr>
          <a:xfrm>
            <a:off x="6071932" y="98856"/>
            <a:ext cx="962526" cy="369332"/>
          </a:xfrm>
          <a:prstGeom prst="rect">
            <a:avLst/>
          </a:prstGeom>
          <a:noFill/>
        </p:spPr>
        <p:txBody>
          <a:bodyPr wrap="square" rtlCol="0">
            <a:spAutoFit/>
          </a:bodyPr>
          <a:lstStyle/>
          <a:p>
            <a:r>
              <a:rPr lang="en-US" b="1" dirty="0">
                <a:solidFill>
                  <a:schemeClr val="bg1">
                    <a:lumMod val="65000"/>
                  </a:schemeClr>
                </a:solidFill>
                <a:effectLst>
                  <a:glow rad="139700">
                    <a:srgbClr val="01A8BF">
                      <a:alpha val="29000"/>
                    </a:srgbClr>
                  </a:glow>
                </a:effectLst>
              </a:rPr>
              <a:t>2022</a:t>
            </a:r>
            <a:endParaRPr lang="ru-RU" b="1" dirty="0">
              <a:solidFill>
                <a:schemeClr val="bg1">
                  <a:lumMod val="65000"/>
                </a:schemeClr>
              </a:solidFill>
              <a:effectLst>
                <a:glow rad="139700">
                  <a:srgbClr val="01A8BF">
                    <a:alpha val="29000"/>
                  </a:srgbClr>
                </a:glow>
              </a:effectLst>
            </a:endParaRPr>
          </a:p>
        </p:txBody>
      </p:sp>
      <p:sp>
        <p:nvSpPr>
          <p:cNvPr id="11" name="TextBox 10">
            <a:hlinkClick r:id="rId7" action="ppaction://hlinksldjump"/>
            <a:extLst>
              <a:ext uri="{FF2B5EF4-FFF2-40B4-BE49-F238E27FC236}">
                <a16:creationId xmlns:a16="http://schemas.microsoft.com/office/drawing/2014/main" id="{09784570-BE15-AF6D-A588-7B18236D8AC1}"/>
              </a:ext>
            </a:extLst>
          </p:cNvPr>
          <p:cNvSpPr txBox="1"/>
          <p:nvPr/>
        </p:nvSpPr>
        <p:spPr>
          <a:xfrm>
            <a:off x="6833927" y="52689"/>
            <a:ext cx="962526" cy="461665"/>
          </a:xfrm>
          <a:prstGeom prst="rect">
            <a:avLst/>
          </a:prstGeom>
          <a:noFill/>
        </p:spPr>
        <p:txBody>
          <a:bodyPr wrap="square" rtlCol="0">
            <a:spAutoFit/>
          </a:bodyPr>
          <a:lstStyle/>
          <a:p>
            <a:r>
              <a:rPr lang="en-US" sz="2400" b="1" u="sng" dirty="0">
                <a:solidFill>
                  <a:srgbClr val="6B34A2"/>
                </a:solidFill>
                <a:effectLst>
                  <a:glow rad="139700">
                    <a:srgbClr val="6B34A2">
                      <a:alpha val="29000"/>
                    </a:srgbClr>
                  </a:glow>
                </a:effectLst>
              </a:rPr>
              <a:t>2021</a:t>
            </a:r>
            <a:endParaRPr lang="ru-RU" sz="2400" b="1" u="sng" dirty="0">
              <a:solidFill>
                <a:srgbClr val="6B34A2"/>
              </a:solidFill>
              <a:effectLst>
                <a:glow rad="139700">
                  <a:srgbClr val="6B34A2">
                    <a:alpha val="29000"/>
                  </a:srgbClr>
                </a:glow>
              </a:effectLst>
            </a:endParaRPr>
          </a:p>
        </p:txBody>
      </p:sp>
      <p:grpSp>
        <p:nvGrpSpPr>
          <p:cNvPr id="18" name="2022 SALES">
            <a:extLst>
              <a:ext uri="{FF2B5EF4-FFF2-40B4-BE49-F238E27FC236}">
                <a16:creationId xmlns:a16="http://schemas.microsoft.com/office/drawing/2014/main" id="{BE80F19B-C93C-9958-3432-97D51DB8DADA}"/>
              </a:ext>
            </a:extLst>
          </p:cNvPr>
          <p:cNvGrpSpPr/>
          <p:nvPr/>
        </p:nvGrpSpPr>
        <p:grpSpPr>
          <a:xfrm>
            <a:off x="264012" y="-2479248"/>
            <a:ext cx="4307305" cy="2418350"/>
            <a:chOff x="368969" y="224589"/>
            <a:chExt cx="4307305" cy="2418350"/>
          </a:xfrm>
          <a:noFill/>
        </p:grpSpPr>
        <p:sp>
          <p:nvSpPr>
            <p:cNvPr id="20" name="Rectangle: Rounded Corners 19">
              <a:extLst>
                <a:ext uri="{FF2B5EF4-FFF2-40B4-BE49-F238E27FC236}">
                  <a16:creationId xmlns:a16="http://schemas.microsoft.com/office/drawing/2014/main" id="{61115E3C-3B56-13C4-7038-3504D89B59F2}"/>
                </a:ext>
              </a:extLst>
            </p:cNvPr>
            <p:cNvSpPr/>
            <p:nvPr/>
          </p:nvSpPr>
          <p:spPr>
            <a:xfrm>
              <a:off x="368969" y="224589"/>
              <a:ext cx="2237874" cy="760995"/>
            </a:xfrm>
            <a:prstGeom prst="roundRect">
              <a:avLst/>
            </a:prstGeom>
            <a:grp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noFill/>
                  <a:effectLst>
                    <a:glow rad="355600">
                      <a:srgbClr val="01A8BF">
                        <a:alpha val="29000"/>
                      </a:srgbClr>
                    </a:glow>
                    <a:outerShdw blurRad="660400" dist="76200" dir="5340000" algn="tl">
                      <a:srgbClr val="000000">
                        <a:alpha val="43137"/>
                      </a:srgbClr>
                    </a:outerShdw>
                  </a:effectLst>
                </a:rPr>
                <a:t>2022 SALES</a:t>
              </a:r>
              <a:endParaRPr lang="ru-RU" sz="2400" dirty="0">
                <a:noFill/>
                <a:effectLst>
                  <a:glow rad="355600">
                    <a:srgbClr val="01A8BF">
                      <a:alpha val="29000"/>
                    </a:srgbClr>
                  </a:glow>
                  <a:outerShdw blurRad="660400" dist="76200" dir="5340000" algn="tl">
                    <a:srgbClr val="000000">
                      <a:alpha val="43137"/>
                    </a:srgbClr>
                  </a:outerShdw>
                </a:effectLst>
              </a:endParaRPr>
            </a:p>
          </p:txBody>
        </p:sp>
        <p:sp>
          <p:nvSpPr>
            <p:cNvPr id="27" name="TextBox 26">
              <a:extLst>
                <a:ext uri="{FF2B5EF4-FFF2-40B4-BE49-F238E27FC236}">
                  <a16:creationId xmlns:a16="http://schemas.microsoft.com/office/drawing/2014/main" id="{38CE9C7D-03E9-A5A9-16BF-4AA613709830}"/>
                </a:ext>
              </a:extLst>
            </p:cNvPr>
            <p:cNvSpPr txBox="1"/>
            <p:nvPr/>
          </p:nvSpPr>
          <p:spPr>
            <a:xfrm>
              <a:off x="537410" y="927523"/>
              <a:ext cx="4138864" cy="923330"/>
            </a:xfrm>
            <a:prstGeom prst="rect">
              <a:avLst/>
            </a:prstGeom>
            <a:grpFill/>
            <a:ln>
              <a:noFill/>
            </a:ln>
            <a:effectLst>
              <a:glow>
                <a:schemeClr val="accent1"/>
              </a:glow>
            </a:effectLst>
          </p:spPr>
          <p:txBody>
            <a:bodyPr wrap="square" rtlCol="0">
              <a:spAutoFit/>
            </a:bodyPr>
            <a:lstStyle/>
            <a:p>
              <a:r>
                <a:rPr lang="en-US" sz="5400" b="1" dirty="0">
                  <a:noFill/>
                  <a:effectLst>
                    <a:glow>
                      <a:schemeClr val="accent1"/>
                    </a:glow>
                  </a:effectLst>
                  <a:latin typeface="Mongolian Baiti" panose="03000500000000000000" pitchFamily="66" charset="0"/>
                  <a:cs typeface="Mongolian Baiti" panose="03000500000000000000" pitchFamily="66" charset="0"/>
                </a:rPr>
                <a:t>$ 126,631</a:t>
              </a:r>
              <a:endParaRPr lang="ru-RU" sz="5400" b="1" dirty="0">
                <a:noFill/>
                <a:effectLst>
                  <a:glow>
                    <a:schemeClr val="accent1"/>
                  </a:glow>
                </a:effectLst>
                <a:cs typeface="Mongolian Baiti" panose="03000500000000000000" pitchFamily="66" charset="0"/>
              </a:endParaRPr>
            </a:p>
          </p:txBody>
        </p:sp>
        <p:sp>
          <p:nvSpPr>
            <p:cNvPr id="28" name="Isosceles Triangle 27">
              <a:extLst>
                <a:ext uri="{FF2B5EF4-FFF2-40B4-BE49-F238E27FC236}">
                  <a16:creationId xmlns:a16="http://schemas.microsoft.com/office/drawing/2014/main" id="{C7877541-CD9D-E4C8-1E9B-8A7A72253F58}"/>
                </a:ext>
              </a:extLst>
            </p:cNvPr>
            <p:cNvSpPr/>
            <p:nvPr/>
          </p:nvSpPr>
          <p:spPr>
            <a:xfrm>
              <a:off x="737937" y="1878021"/>
              <a:ext cx="288758" cy="223497"/>
            </a:xfrm>
            <a:prstGeom prst="triangle">
              <a:avLst/>
            </a:prstGeom>
            <a:grpFill/>
            <a:ln>
              <a:noFill/>
            </a:ln>
            <a:effectLst>
              <a:glow rad="368300">
                <a:srgbClr val="01A8BF">
                  <a:alpha val="20000"/>
                </a:srgbClr>
              </a:glow>
              <a:outerShdw blurRad="558800" dist="50800" dir="5400000" sx="61000" sy="61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noFill/>
              </a:endParaRPr>
            </a:p>
          </p:txBody>
        </p:sp>
        <p:sp>
          <p:nvSpPr>
            <p:cNvPr id="29" name="TextBox 28">
              <a:extLst>
                <a:ext uri="{FF2B5EF4-FFF2-40B4-BE49-F238E27FC236}">
                  <a16:creationId xmlns:a16="http://schemas.microsoft.com/office/drawing/2014/main" id="{85CF6871-5E25-1D5F-D8D2-656E08F01588}"/>
                </a:ext>
              </a:extLst>
            </p:cNvPr>
            <p:cNvSpPr txBox="1"/>
            <p:nvPr/>
          </p:nvSpPr>
          <p:spPr>
            <a:xfrm>
              <a:off x="1058781" y="1845938"/>
              <a:ext cx="1331495" cy="369332"/>
            </a:xfrm>
            <a:prstGeom prst="rect">
              <a:avLst/>
            </a:prstGeom>
            <a:grpFill/>
            <a:ln>
              <a:noFill/>
            </a:ln>
          </p:spPr>
          <p:txBody>
            <a:bodyPr wrap="square" rtlCol="0">
              <a:spAutoFit/>
            </a:bodyPr>
            <a:lstStyle/>
            <a:p>
              <a:r>
                <a:rPr lang="en-US" dirty="0">
                  <a:noFill/>
                  <a:effectLst>
                    <a:glow rad="393700">
                      <a:srgbClr val="01A8BF">
                        <a:alpha val="26000"/>
                      </a:srgbClr>
                    </a:glow>
                    <a:outerShdw blurRad="50800" dist="50800" dir="5400000" sx="20000" sy="20000" algn="ctr" rotWithShape="0">
                      <a:srgbClr val="000000">
                        <a:alpha val="43137"/>
                      </a:srgbClr>
                    </a:outerShdw>
                  </a:effectLst>
                </a:rPr>
                <a:t>58.75%</a:t>
              </a:r>
              <a:endParaRPr lang="ru-RU" dirty="0">
                <a:noFill/>
                <a:effectLst>
                  <a:glow rad="393700">
                    <a:srgbClr val="01A8BF">
                      <a:alpha val="26000"/>
                    </a:srgbClr>
                  </a:glow>
                  <a:outerShdw blurRad="50800" dist="50800" dir="5400000" sx="20000" sy="20000" algn="ctr" rotWithShape="0">
                    <a:srgbClr val="000000">
                      <a:alpha val="43137"/>
                    </a:srgbClr>
                  </a:outerShdw>
                </a:effectLst>
              </a:endParaRPr>
            </a:p>
          </p:txBody>
        </p:sp>
        <p:sp>
          <p:nvSpPr>
            <p:cNvPr id="30" name="TextBox 29">
              <a:extLst>
                <a:ext uri="{FF2B5EF4-FFF2-40B4-BE49-F238E27FC236}">
                  <a16:creationId xmlns:a16="http://schemas.microsoft.com/office/drawing/2014/main" id="{D9A77251-F698-2071-5EB0-ADEDE9B449BF}"/>
                </a:ext>
              </a:extLst>
            </p:cNvPr>
            <p:cNvSpPr txBox="1"/>
            <p:nvPr/>
          </p:nvSpPr>
          <p:spPr>
            <a:xfrm>
              <a:off x="1989221" y="1784383"/>
              <a:ext cx="1973179" cy="430887"/>
            </a:xfrm>
            <a:prstGeom prst="rect">
              <a:avLst/>
            </a:prstGeom>
            <a:grpFill/>
            <a:ln>
              <a:noFill/>
            </a:ln>
          </p:spPr>
          <p:txBody>
            <a:bodyPr wrap="square" rtlCol="0">
              <a:spAutoFit/>
            </a:bodyPr>
            <a:lstStyle/>
            <a:p>
              <a:r>
                <a:rPr lang="en-US" sz="1050" dirty="0">
                  <a:noFill/>
                </a:rPr>
                <a:t>This presentation was made by Upendra Saumyajith Adikari</a:t>
              </a:r>
              <a:endParaRPr lang="ru-RU" sz="1050" dirty="0">
                <a:noFill/>
              </a:endParaRPr>
            </a:p>
          </p:txBody>
        </p:sp>
        <p:sp>
          <p:nvSpPr>
            <p:cNvPr id="31" name="Rectangle: Rounded Corners 30">
              <a:extLst>
                <a:ext uri="{FF2B5EF4-FFF2-40B4-BE49-F238E27FC236}">
                  <a16:creationId xmlns:a16="http://schemas.microsoft.com/office/drawing/2014/main" id="{016C7C8D-B596-1576-A090-C175390FD95A}"/>
                </a:ext>
              </a:extLst>
            </p:cNvPr>
            <p:cNvSpPr/>
            <p:nvPr/>
          </p:nvSpPr>
          <p:spPr>
            <a:xfrm>
              <a:off x="1379624" y="2256381"/>
              <a:ext cx="1010652" cy="386558"/>
            </a:xfrm>
            <a:prstGeom prst="roundRect">
              <a:avLst/>
            </a:prstGeom>
            <a:grp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noFill/>
                  <a:effectLst>
                    <a:glow rad="355600">
                      <a:srgbClr val="01A8BF">
                        <a:alpha val="29000"/>
                      </a:srgbClr>
                    </a:glow>
                    <a:outerShdw blurRad="660400" dist="76200" dir="5340000" algn="tl">
                      <a:srgbClr val="000000">
                        <a:alpha val="43137"/>
                      </a:srgbClr>
                    </a:outerShdw>
                  </a:effectLst>
                </a:rPr>
                <a:t>VS 2021</a:t>
              </a:r>
              <a:endParaRPr lang="ru-RU" sz="1400" dirty="0">
                <a:noFill/>
                <a:effectLst>
                  <a:glow rad="355600">
                    <a:srgbClr val="01A8BF">
                      <a:alpha val="29000"/>
                    </a:srgbClr>
                  </a:glow>
                  <a:outerShdw blurRad="660400" dist="76200" dir="5340000" algn="tl">
                    <a:srgbClr val="000000">
                      <a:alpha val="43137"/>
                    </a:srgbClr>
                  </a:outerShdw>
                </a:effectLst>
              </a:endParaRPr>
            </a:p>
          </p:txBody>
        </p:sp>
      </p:grpSp>
      <p:grpSp>
        <p:nvGrpSpPr>
          <p:cNvPr id="32" name="2023 SALES">
            <a:extLst>
              <a:ext uri="{FF2B5EF4-FFF2-40B4-BE49-F238E27FC236}">
                <a16:creationId xmlns:a16="http://schemas.microsoft.com/office/drawing/2014/main" id="{FDFDA347-AFD4-D113-61FF-63C80A8F5527}"/>
              </a:ext>
            </a:extLst>
          </p:cNvPr>
          <p:cNvGrpSpPr/>
          <p:nvPr/>
        </p:nvGrpSpPr>
        <p:grpSpPr>
          <a:xfrm>
            <a:off x="264012" y="-2631619"/>
            <a:ext cx="4307305" cy="2418350"/>
            <a:chOff x="368969" y="224589"/>
            <a:chExt cx="4307305" cy="2418350"/>
          </a:xfrm>
          <a:noFill/>
        </p:grpSpPr>
        <p:sp>
          <p:nvSpPr>
            <p:cNvPr id="33" name="Rectangle: Rounded Corners 32">
              <a:extLst>
                <a:ext uri="{FF2B5EF4-FFF2-40B4-BE49-F238E27FC236}">
                  <a16:creationId xmlns:a16="http://schemas.microsoft.com/office/drawing/2014/main" id="{3C2A414C-38DB-E0BA-413F-C782004D64F9}"/>
                </a:ext>
              </a:extLst>
            </p:cNvPr>
            <p:cNvSpPr/>
            <p:nvPr/>
          </p:nvSpPr>
          <p:spPr>
            <a:xfrm>
              <a:off x="368969" y="224589"/>
              <a:ext cx="2237874" cy="760995"/>
            </a:xfrm>
            <a:prstGeom prst="roundRect">
              <a:avLst/>
            </a:prstGeom>
            <a:grp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noFill/>
                  <a:effectLst>
                    <a:glow rad="355600">
                      <a:srgbClr val="52B68E">
                        <a:alpha val="29000"/>
                      </a:srgbClr>
                    </a:glow>
                    <a:outerShdw blurRad="660400" dist="76200" dir="5340000" algn="tl">
                      <a:srgbClr val="000000">
                        <a:alpha val="43137"/>
                      </a:srgbClr>
                    </a:outerShdw>
                  </a:effectLst>
                </a:rPr>
                <a:t>2023 SALES</a:t>
              </a:r>
              <a:endParaRPr lang="ru-RU" sz="2400" dirty="0">
                <a:noFill/>
                <a:effectLst>
                  <a:glow rad="355600">
                    <a:srgbClr val="52B68E">
                      <a:alpha val="29000"/>
                    </a:srgbClr>
                  </a:glow>
                  <a:outerShdw blurRad="660400" dist="76200" dir="5340000" algn="tl">
                    <a:srgbClr val="000000">
                      <a:alpha val="43137"/>
                    </a:srgbClr>
                  </a:outerShdw>
                </a:effectLst>
              </a:endParaRPr>
            </a:p>
          </p:txBody>
        </p:sp>
        <p:sp>
          <p:nvSpPr>
            <p:cNvPr id="34" name="TextBox 33">
              <a:extLst>
                <a:ext uri="{FF2B5EF4-FFF2-40B4-BE49-F238E27FC236}">
                  <a16:creationId xmlns:a16="http://schemas.microsoft.com/office/drawing/2014/main" id="{A5097EBC-FCC8-FDED-2961-15BBEFD6F1EB}"/>
                </a:ext>
              </a:extLst>
            </p:cNvPr>
            <p:cNvSpPr txBox="1"/>
            <p:nvPr/>
          </p:nvSpPr>
          <p:spPr>
            <a:xfrm>
              <a:off x="537410" y="927523"/>
              <a:ext cx="4138864" cy="923330"/>
            </a:xfrm>
            <a:prstGeom prst="rect">
              <a:avLst/>
            </a:prstGeom>
            <a:grpFill/>
            <a:ln>
              <a:noFill/>
            </a:ln>
            <a:effectLst>
              <a:glow>
                <a:schemeClr val="accent1"/>
              </a:glow>
            </a:effectLst>
          </p:spPr>
          <p:txBody>
            <a:bodyPr wrap="square" rtlCol="0">
              <a:spAutoFit/>
            </a:bodyPr>
            <a:lstStyle/>
            <a:p>
              <a:r>
                <a:rPr lang="en-US" sz="5400" b="1" dirty="0">
                  <a:noFill/>
                  <a:effectLst>
                    <a:glow>
                      <a:schemeClr val="accent1"/>
                    </a:glow>
                  </a:effectLst>
                  <a:latin typeface="Mongolian Baiti" panose="03000500000000000000" pitchFamily="66" charset="0"/>
                  <a:cs typeface="Mongolian Baiti" panose="03000500000000000000" pitchFamily="66" charset="0"/>
                </a:rPr>
                <a:t>$ 345,612</a:t>
              </a:r>
              <a:endParaRPr lang="ru-RU" sz="5400" b="1" dirty="0">
                <a:noFill/>
                <a:effectLst>
                  <a:glow>
                    <a:schemeClr val="accent1"/>
                  </a:glow>
                </a:effectLst>
                <a:cs typeface="Mongolian Baiti" panose="03000500000000000000" pitchFamily="66" charset="0"/>
              </a:endParaRPr>
            </a:p>
          </p:txBody>
        </p:sp>
        <p:sp>
          <p:nvSpPr>
            <p:cNvPr id="35" name="Isosceles Triangle 34">
              <a:extLst>
                <a:ext uri="{FF2B5EF4-FFF2-40B4-BE49-F238E27FC236}">
                  <a16:creationId xmlns:a16="http://schemas.microsoft.com/office/drawing/2014/main" id="{5FE03A83-AD59-9438-C3A5-A64EE2E98190}"/>
                </a:ext>
              </a:extLst>
            </p:cNvPr>
            <p:cNvSpPr/>
            <p:nvPr/>
          </p:nvSpPr>
          <p:spPr>
            <a:xfrm>
              <a:off x="737937" y="1878021"/>
              <a:ext cx="288758" cy="223497"/>
            </a:xfrm>
            <a:prstGeom prst="triangle">
              <a:avLst/>
            </a:prstGeom>
            <a:grpFill/>
            <a:ln>
              <a:noFill/>
            </a:ln>
            <a:effectLst>
              <a:glow rad="368300">
                <a:srgbClr val="52B68E">
                  <a:alpha val="20000"/>
                </a:srgbClr>
              </a:glow>
              <a:outerShdw blurRad="558800" dist="50800" dir="5400000" sx="61000" sy="61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00">
                <a:noFill/>
              </a:endParaRPr>
            </a:p>
          </p:txBody>
        </p:sp>
        <p:sp>
          <p:nvSpPr>
            <p:cNvPr id="36" name="TextBox 35">
              <a:extLst>
                <a:ext uri="{FF2B5EF4-FFF2-40B4-BE49-F238E27FC236}">
                  <a16:creationId xmlns:a16="http://schemas.microsoft.com/office/drawing/2014/main" id="{ACC58C74-21A2-0E80-66C0-822F543BE3F1}"/>
                </a:ext>
              </a:extLst>
            </p:cNvPr>
            <p:cNvSpPr txBox="1"/>
            <p:nvPr/>
          </p:nvSpPr>
          <p:spPr>
            <a:xfrm>
              <a:off x="1058781" y="1845938"/>
              <a:ext cx="1331495" cy="369332"/>
            </a:xfrm>
            <a:prstGeom prst="rect">
              <a:avLst/>
            </a:prstGeom>
            <a:grpFill/>
            <a:ln>
              <a:noFill/>
            </a:ln>
          </p:spPr>
          <p:txBody>
            <a:bodyPr wrap="square" rtlCol="0">
              <a:spAutoFit/>
            </a:bodyPr>
            <a:lstStyle/>
            <a:p>
              <a:r>
                <a:rPr lang="en-US" dirty="0">
                  <a:noFill/>
                  <a:effectLst>
                    <a:glow rad="393700">
                      <a:srgbClr val="52B68E">
                        <a:alpha val="26000"/>
                      </a:srgbClr>
                    </a:glow>
                    <a:outerShdw blurRad="50800" dist="50800" dir="5400000" sx="20000" sy="20000" algn="ctr" rotWithShape="0">
                      <a:srgbClr val="000000">
                        <a:alpha val="43137"/>
                      </a:srgbClr>
                    </a:outerShdw>
                  </a:effectLst>
                </a:rPr>
                <a:t>79.51%</a:t>
              </a:r>
              <a:endParaRPr lang="ru-RU" dirty="0">
                <a:noFill/>
                <a:effectLst>
                  <a:glow rad="393700">
                    <a:srgbClr val="52B68E">
                      <a:alpha val="26000"/>
                    </a:srgbClr>
                  </a:glow>
                  <a:outerShdw blurRad="50800" dist="50800" dir="5400000" sx="20000" sy="20000" algn="ctr" rotWithShape="0">
                    <a:srgbClr val="000000">
                      <a:alpha val="43137"/>
                    </a:srgbClr>
                  </a:outerShdw>
                </a:effectLst>
              </a:endParaRPr>
            </a:p>
          </p:txBody>
        </p:sp>
        <p:sp>
          <p:nvSpPr>
            <p:cNvPr id="37" name="TextBox 36">
              <a:extLst>
                <a:ext uri="{FF2B5EF4-FFF2-40B4-BE49-F238E27FC236}">
                  <a16:creationId xmlns:a16="http://schemas.microsoft.com/office/drawing/2014/main" id="{30D7F254-625D-3492-D287-698AB830D08E}"/>
                </a:ext>
              </a:extLst>
            </p:cNvPr>
            <p:cNvSpPr txBox="1"/>
            <p:nvPr/>
          </p:nvSpPr>
          <p:spPr>
            <a:xfrm>
              <a:off x="1989221" y="1784383"/>
              <a:ext cx="1973179" cy="430887"/>
            </a:xfrm>
            <a:prstGeom prst="rect">
              <a:avLst/>
            </a:prstGeom>
            <a:grpFill/>
            <a:ln>
              <a:noFill/>
            </a:ln>
          </p:spPr>
          <p:txBody>
            <a:bodyPr wrap="square" rtlCol="0">
              <a:spAutoFit/>
            </a:bodyPr>
            <a:lstStyle/>
            <a:p>
              <a:r>
                <a:rPr lang="en-US" sz="1050" dirty="0">
                  <a:noFill/>
                </a:rPr>
                <a:t>This presentation was made by Upendra Saumyajith Adikari</a:t>
              </a:r>
              <a:endParaRPr lang="ru-RU" sz="1050" dirty="0">
                <a:noFill/>
              </a:endParaRPr>
            </a:p>
          </p:txBody>
        </p:sp>
        <p:sp>
          <p:nvSpPr>
            <p:cNvPr id="38" name="Rectangle: Rounded Corners 37">
              <a:extLst>
                <a:ext uri="{FF2B5EF4-FFF2-40B4-BE49-F238E27FC236}">
                  <a16:creationId xmlns:a16="http://schemas.microsoft.com/office/drawing/2014/main" id="{65E12BC5-B6FE-3D92-25D5-A1CFA8795A09}"/>
                </a:ext>
              </a:extLst>
            </p:cNvPr>
            <p:cNvSpPr/>
            <p:nvPr/>
          </p:nvSpPr>
          <p:spPr>
            <a:xfrm>
              <a:off x="1379624" y="2256381"/>
              <a:ext cx="1010652" cy="386558"/>
            </a:xfrm>
            <a:prstGeom prst="roundRect">
              <a:avLst/>
            </a:prstGeom>
            <a:grpFill/>
            <a:ln>
              <a:noFill/>
            </a:ln>
            <a:effectLst>
              <a:outerShdw blurRad="203200" dist="3048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noFill/>
                  <a:effectLst>
                    <a:glow rad="355600">
                      <a:srgbClr val="52B68E">
                        <a:alpha val="29000"/>
                      </a:srgbClr>
                    </a:glow>
                    <a:outerShdw blurRad="660400" dist="76200" dir="5340000" algn="tl">
                      <a:srgbClr val="000000">
                        <a:alpha val="43137"/>
                      </a:srgbClr>
                    </a:outerShdw>
                  </a:effectLst>
                </a:rPr>
                <a:t>VS 2022</a:t>
              </a:r>
              <a:endParaRPr lang="ru-RU" sz="1400" dirty="0">
                <a:noFill/>
                <a:effectLst>
                  <a:glow rad="355600">
                    <a:srgbClr val="52B68E">
                      <a:alpha val="29000"/>
                    </a:srgbClr>
                  </a:glow>
                  <a:outerShdw blurRad="660400" dist="76200" dir="5340000" algn="tl">
                    <a:srgbClr val="000000">
                      <a:alpha val="43137"/>
                    </a:srgbClr>
                  </a:outerShdw>
                </a:effectLst>
              </a:endParaRPr>
            </a:p>
          </p:txBody>
        </p:sp>
      </p:grpSp>
      <p:pic>
        <p:nvPicPr>
          <p:cNvPr id="3" name="!id">
            <a:hlinkClick r:id="rId8" action="ppaction://hlinksldjump"/>
            <a:extLst>
              <a:ext uri="{FF2B5EF4-FFF2-40B4-BE49-F238E27FC236}">
                <a16:creationId xmlns:a16="http://schemas.microsoft.com/office/drawing/2014/main" id="{84356F77-8B79-12DB-02A4-D84BBF47BC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34367" y="316541"/>
            <a:ext cx="577090" cy="577090"/>
          </a:xfrm>
          <a:prstGeom prst="rect">
            <a:avLst/>
          </a:prstGeom>
          <a:effectLst>
            <a:glow rad="139700">
              <a:srgbClr val="6B34A2">
                <a:alpha val="20000"/>
              </a:srgbClr>
            </a:glow>
          </a:effectLst>
        </p:spPr>
      </p:pic>
    </p:spTree>
    <p:extLst>
      <p:ext uri="{BB962C8B-B14F-4D97-AF65-F5344CB8AC3E}">
        <p14:creationId xmlns:p14="http://schemas.microsoft.com/office/powerpoint/2010/main" val="25337841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7364B4-F5A4-F474-AC77-6B5A3DECE15F}"/>
              </a:ext>
            </a:extLst>
          </p:cNvPr>
          <p:cNvPicPr>
            <a:picLocks noChangeAspect="1"/>
          </p:cNvPicPr>
          <p:nvPr/>
        </p:nvPicPr>
        <p:blipFill rotWithShape="1">
          <a:blip r:embed="rId2"/>
          <a:srcRect l="51330" b="674"/>
          <a:stretch/>
        </p:blipFill>
        <p:spPr>
          <a:xfrm>
            <a:off x="-76586" y="-1868049"/>
            <a:ext cx="3189722" cy="6146267"/>
          </a:xfrm>
          <a:prstGeom prst="rect">
            <a:avLst/>
          </a:prstGeom>
        </p:spPr>
      </p:pic>
      <p:pic>
        <p:nvPicPr>
          <p:cNvPr id="5" name="Picture 4">
            <a:extLst>
              <a:ext uri="{FF2B5EF4-FFF2-40B4-BE49-F238E27FC236}">
                <a16:creationId xmlns:a16="http://schemas.microsoft.com/office/drawing/2014/main" id="{6F74D429-048C-E90B-D58C-0ABCD53E5954}"/>
              </a:ext>
            </a:extLst>
          </p:cNvPr>
          <p:cNvPicPr>
            <a:picLocks noChangeAspect="1"/>
          </p:cNvPicPr>
          <p:nvPr/>
        </p:nvPicPr>
        <p:blipFill rotWithShape="1">
          <a:blip r:embed="rId2"/>
          <a:srcRect l="56892" t="1174" b="674"/>
          <a:stretch/>
        </p:blipFill>
        <p:spPr>
          <a:xfrm flipH="1">
            <a:off x="9830050" y="2560160"/>
            <a:ext cx="2361950" cy="5077844"/>
          </a:xfrm>
          <a:prstGeom prst="rect">
            <a:avLst/>
          </a:prstGeom>
        </p:spPr>
      </p:pic>
      <p:sp>
        <p:nvSpPr>
          <p:cNvPr id="6" name="TextBox 5">
            <a:extLst>
              <a:ext uri="{FF2B5EF4-FFF2-40B4-BE49-F238E27FC236}">
                <a16:creationId xmlns:a16="http://schemas.microsoft.com/office/drawing/2014/main" id="{DA977F69-7DBC-E7BC-9C71-9B51AD579C17}"/>
              </a:ext>
            </a:extLst>
          </p:cNvPr>
          <p:cNvSpPr txBox="1"/>
          <p:nvPr/>
        </p:nvSpPr>
        <p:spPr>
          <a:xfrm>
            <a:off x="2059631" y="848009"/>
            <a:ext cx="8260555" cy="1323439"/>
          </a:xfrm>
          <a:prstGeom prst="rect">
            <a:avLst/>
          </a:prstGeom>
          <a:noFill/>
        </p:spPr>
        <p:txBody>
          <a:bodyPr wrap="square">
            <a:spAutoFit/>
          </a:bodyPr>
          <a:lstStyle/>
          <a:p>
            <a:pPr algn="ctr"/>
            <a:r>
              <a:rPr lang="en-US" sz="4000" b="1" spc="600" dirty="0">
                <a:solidFill>
                  <a:schemeClr val="bg1"/>
                </a:solidFill>
                <a:latin typeface="Poppins" panose="00000500000000000000" pitchFamily="2" charset="0"/>
                <a:cs typeface="Poppins" panose="00000500000000000000" pitchFamily="2" charset="0"/>
              </a:rPr>
              <a:t>MARKET INTELLIGENCE AND ADVISORY</a:t>
            </a:r>
          </a:p>
        </p:txBody>
      </p:sp>
      <p:pic>
        <p:nvPicPr>
          <p:cNvPr id="8" name="Picture 7">
            <a:extLst>
              <a:ext uri="{FF2B5EF4-FFF2-40B4-BE49-F238E27FC236}">
                <a16:creationId xmlns:a16="http://schemas.microsoft.com/office/drawing/2014/main" id="{97A99168-1FD4-B21A-8351-B16AEB4A4862}"/>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45131" y="238491"/>
            <a:ext cx="420289" cy="483404"/>
          </a:xfrm>
          <a:prstGeom prst="rect">
            <a:avLst/>
          </a:prstGeom>
        </p:spPr>
      </p:pic>
      <p:pic>
        <p:nvPicPr>
          <p:cNvPr id="10" name="Picture 9">
            <a:extLst>
              <a:ext uri="{FF2B5EF4-FFF2-40B4-BE49-F238E27FC236}">
                <a16:creationId xmlns:a16="http://schemas.microsoft.com/office/drawing/2014/main" id="{8441E051-7C75-8ACC-81B4-7A0CC7AE8819}"/>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04342" y="172017"/>
            <a:ext cx="730491" cy="616352"/>
          </a:xfrm>
          <a:prstGeom prst="rect">
            <a:avLst/>
          </a:prstGeom>
        </p:spPr>
      </p:pic>
      <p:sp>
        <p:nvSpPr>
          <p:cNvPr id="11" name="Rectangle 10">
            <a:extLst>
              <a:ext uri="{FF2B5EF4-FFF2-40B4-BE49-F238E27FC236}">
                <a16:creationId xmlns:a16="http://schemas.microsoft.com/office/drawing/2014/main" id="{ABFE5528-F568-30A6-0E45-5E0990B964DC}"/>
              </a:ext>
            </a:extLst>
          </p:cNvPr>
          <p:cNvSpPr/>
          <p:nvPr/>
        </p:nvSpPr>
        <p:spPr>
          <a:xfrm>
            <a:off x="15216896" y="1380955"/>
            <a:ext cx="3078157"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Rectangle 11">
            <a:extLst>
              <a:ext uri="{FF2B5EF4-FFF2-40B4-BE49-F238E27FC236}">
                <a16:creationId xmlns:a16="http://schemas.microsoft.com/office/drawing/2014/main" id="{92CFF193-BE0A-72DB-39E7-AFED6F0BAE0B}"/>
              </a:ext>
            </a:extLst>
          </p:cNvPr>
          <p:cNvSpPr/>
          <p:nvPr/>
        </p:nvSpPr>
        <p:spPr>
          <a:xfrm>
            <a:off x="15216896" y="2560160"/>
            <a:ext cx="3078158"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Rectangle 12">
            <a:extLst>
              <a:ext uri="{FF2B5EF4-FFF2-40B4-BE49-F238E27FC236}">
                <a16:creationId xmlns:a16="http://schemas.microsoft.com/office/drawing/2014/main" id="{B2C68219-EBF9-756B-888B-3BFDD21454EA}"/>
              </a:ext>
            </a:extLst>
          </p:cNvPr>
          <p:cNvSpPr/>
          <p:nvPr/>
        </p:nvSpPr>
        <p:spPr>
          <a:xfrm>
            <a:off x="15216896" y="3739366"/>
            <a:ext cx="3029360" cy="978568"/>
          </a:xfrm>
          <a:prstGeom prst="rect">
            <a:avLst/>
          </a:prstGeom>
          <a:gradFill flip="none" rotWithShape="1">
            <a:gsLst>
              <a:gs pos="0">
                <a:srgbClr val="001903">
                  <a:alpha val="70000"/>
                </a:srgbClr>
              </a:gs>
              <a:gs pos="53200">
                <a:srgbClr val="001903">
                  <a:alpha val="71000"/>
                </a:srgbClr>
              </a:gs>
              <a:gs pos="100000">
                <a:srgbClr val="001903">
                  <a:alpha val="71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1F5EB95F-42C3-D9C5-454E-CE613897E463}"/>
              </a:ext>
            </a:extLst>
          </p:cNvPr>
          <p:cNvSpPr txBox="1"/>
          <p:nvPr/>
        </p:nvSpPr>
        <p:spPr>
          <a:xfrm>
            <a:off x="13930929" y="1611736"/>
            <a:ext cx="1680883" cy="523220"/>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GLOBAL FACILITATOR</a:t>
            </a:r>
          </a:p>
        </p:txBody>
      </p:sp>
      <p:sp>
        <p:nvSpPr>
          <p:cNvPr id="17" name="TextBox 16">
            <a:extLst>
              <a:ext uri="{FF2B5EF4-FFF2-40B4-BE49-F238E27FC236}">
                <a16:creationId xmlns:a16="http://schemas.microsoft.com/office/drawing/2014/main" id="{3A723DAD-5419-9538-B43C-C509868DB1C1}"/>
              </a:ext>
            </a:extLst>
          </p:cNvPr>
          <p:cNvSpPr txBox="1"/>
          <p:nvPr/>
        </p:nvSpPr>
        <p:spPr>
          <a:xfrm>
            <a:off x="13930929" y="2884222"/>
            <a:ext cx="1342389" cy="523220"/>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EXPERTISE LIES</a:t>
            </a:r>
          </a:p>
        </p:txBody>
      </p:sp>
      <p:sp>
        <p:nvSpPr>
          <p:cNvPr id="18" name="TextBox 17">
            <a:extLst>
              <a:ext uri="{FF2B5EF4-FFF2-40B4-BE49-F238E27FC236}">
                <a16:creationId xmlns:a16="http://schemas.microsoft.com/office/drawing/2014/main" id="{A3E70A68-7C87-9B77-D3DD-3AC6A82B0FC2}"/>
              </a:ext>
            </a:extLst>
          </p:cNvPr>
          <p:cNvSpPr txBox="1"/>
          <p:nvPr/>
        </p:nvSpPr>
        <p:spPr>
          <a:xfrm>
            <a:off x="13930929" y="4040552"/>
            <a:ext cx="1342389" cy="307777"/>
          </a:xfrm>
          <a:prstGeom prst="rect">
            <a:avLst/>
          </a:prstGeom>
          <a:noFill/>
        </p:spPr>
        <p:txBody>
          <a:bodyPr wrap="square">
            <a:spAutoFit/>
          </a:bodyPr>
          <a:lstStyle/>
          <a:p>
            <a:r>
              <a:rPr lang="en-US" sz="1400" b="1" dirty="0">
                <a:solidFill>
                  <a:schemeClr val="bg1"/>
                </a:solidFill>
                <a:latin typeface="Poppins" panose="00000500000000000000" pitchFamily="2" charset="0"/>
                <a:cs typeface="Poppins" panose="00000500000000000000" pitchFamily="2" charset="0"/>
              </a:rPr>
              <a:t>ENSURES</a:t>
            </a:r>
          </a:p>
        </p:txBody>
      </p:sp>
      <p:sp>
        <p:nvSpPr>
          <p:cNvPr id="21" name="TextBox 20">
            <a:extLst>
              <a:ext uri="{FF2B5EF4-FFF2-40B4-BE49-F238E27FC236}">
                <a16:creationId xmlns:a16="http://schemas.microsoft.com/office/drawing/2014/main" id="{F7882436-80DA-AD4A-B307-6227908AB5E1}"/>
              </a:ext>
            </a:extLst>
          </p:cNvPr>
          <p:cNvSpPr txBox="1"/>
          <p:nvPr/>
        </p:nvSpPr>
        <p:spPr>
          <a:xfrm>
            <a:off x="15530776" y="1500907"/>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22" name="TextBox 21">
            <a:extLst>
              <a:ext uri="{FF2B5EF4-FFF2-40B4-BE49-F238E27FC236}">
                <a16:creationId xmlns:a16="http://schemas.microsoft.com/office/drawing/2014/main" id="{B156B37F-C02F-5B1B-E481-082C95ABF3B3}"/>
              </a:ext>
            </a:extLst>
          </p:cNvPr>
          <p:cNvSpPr txBox="1"/>
          <p:nvPr/>
        </p:nvSpPr>
        <p:spPr>
          <a:xfrm>
            <a:off x="15563644" y="2678102"/>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23" name="TextBox 22">
            <a:extLst>
              <a:ext uri="{FF2B5EF4-FFF2-40B4-BE49-F238E27FC236}">
                <a16:creationId xmlns:a16="http://schemas.microsoft.com/office/drawing/2014/main" id="{99ED70B7-431D-E074-5639-3DE3F5FE1607}"/>
              </a:ext>
            </a:extLst>
          </p:cNvPr>
          <p:cNvSpPr txBox="1"/>
          <p:nvPr/>
        </p:nvSpPr>
        <p:spPr>
          <a:xfrm>
            <a:off x="15530776" y="3846702"/>
            <a:ext cx="2682612" cy="738664"/>
          </a:xfrm>
          <a:prstGeom prst="rect">
            <a:avLst/>
          </a:prstGeom>
          <a:noFill/>
        </p:spPr>
        <p:txBody>
          <a:bodyPr wrap="square">
            <a:spAutoFit/>
          </a:bodyPr>
          <a:lstStyle/>
          <a:p>
            <a:r>
              <a:rPr lang="en-US" sz="1400" dirty="0">
                <a:solidFill>
                  <a:schemeClr val="bg1"/>
                </a:solidFill>
                <a:latin typeface="Poppins" panose="00000500000000000000" pitchFamily="2" charset="0"/>
                <a:cs typeface="Poppins" panose="00000500000000000000" pitchFamily="2" charset="0"/>
              </a:rPr>
              <a:t>connecting buyers and sellers across continents for over five years</a:t>
            </a:r>
          </a:p>
        </p:txBody>
      </p:sp>
      <p:sp>
        <p:nvSpPr>
          <p:cNvPr id="25" name="Oval 24">
            <a:extLst>
              <a:ext uri="{FF2B5EF4-FFF2-40B4-BE49-F238E27FC236}">
                <a16:creationId xmlns:a16="http://schemas.microsoft.com/office/drawing/2014/main" id="{A8D31276-1B29-1E8B-7510-91DF3CC1A7F0}"/>
              </a:ext>
            </a:extLst>
          </p:cNvPr>
          <p:cNvSpPr/>
          <p:nvPr/>
        </p:nvSpPr>
        <p:spPr>
          <a:xfrm>
            <a:off x="13174613" y="1611736"/>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Oval 25">
            <a:extLst>
              <a:ext uri="{FF2B5EF4-FFF2-40B4-BE49-F238E27FC236}">
                <a16:creationId xmlns:a16="http://schemas.microsoft.com/office/drawing/2014/main" id="{24673B71-8F18-BC9A-F2B4-5C35D4A6130D}"/>
              </a:ext>
            </a:extLst>
          </p:cNvPr>
          <p:cNvSpPr/>
          <p:nvPr/>
        </p:nvSpPr>
        <p:spPr>
          <a:xfrm>
            <a:off x="13174613" y="2785824"/>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Oval 26">
            <a:extLst>
              <a:ext uri="{FF2B5EF4-FFF2-40B4-BE49-F238E27FC236}">
                <a16:creationId xmlns:a16="http://schemas.microsoft.com/office/drawing/2014/main" id="{B8C46B3C-8506-8CA7-9410-5DAB727D1B7A}"/>
              </a:ext>
            </a:extLst>
          </p:cNvPr>
          <p:cNvSpPr/>
          <p:nvPr/>
        </p:nvSpPr>
        <p:spPr>
          <a:xfrm>
            <a:off x="13174613" y="3932830"/>
            <a:ext cx="523220" cy="52322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2AA0632C-8EF1-D184-F578-3344ECA4F24F}"/>
              </a:ext>
            </a:extLst>
          </p:cNvPr>
          <p:cNvSpPr/>
          <p:nvPr/>
        </p:nvSpPr>
        <p:spPr>
          <a:xfrm>
            <a:off x="15333004" y="1500907"/>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Rectangle 28">
            <a:extLst>
              <a:ext uri="{FF2B5EF4-FFF2-40B4-BE49-F238E27FC236}">
                <a16:creationId xmlns:a16="http://schemas.microsoft.com/office/drawing/2014/main" id="{D3C617E7-54DC-5A4D-F497-1BE0A41D07E6}"/>
              </a:ext>
            </a:extLst>
          </p:cNvPr>
          <p:cNvSpPr/>
          <p:nvPr/>
        </p:nvSpPr>
        <p:spPr>
          <a:xfrm>
            <a:off x="15333004" y="2719990"/>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Rectangle 29">
            <a:extLst>
              <a:ext uri="{FF2B5EF4-FFF2-40B4-BE49-F238E27FC236}">
                <a16:creationId xmlns:a16="http://schemas.microsoft.com/office/drawing/2014/main" id="{EEE9AB5F-826C-D997-776E-E818E4C683C7}"/>
              </a:ext>
            </a:extLst>
          </p:cNvPr>
          <p:cNvSpPr/>
          <p:nvPr/>
        </p:nvSpPr>
        <p:spPr>
          <a:xfrm>
            <a:off x="15333004" y="3844478"/>
            <a:ext cx="27432" cy="703668"/>
          </a:xfrm>
          <a:prstGeom prst="rect">
            <a:avLst/>
          </a:prstGeom>
          <a:solidFill>
            <a:srgbClr val="09C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Rectangle: Rounded Corners 31">
            <a:extLst>
              <a:ext uri="{FF2B5EF4-FFF2-40B4-BE49-F238E27FC236}">
                <a16:creationId xmlns:a16="http://schemas.microsoft.com/office/drawing/2014/main" id="{9BB89D27-F371-A3BB-358A-10E36B4D38D2}"/>
              </a:ext>
            </a:extLst>
          </p:cNvPr>
          <p:cNvSpPr/>
          <p:nvPr/>
        </p:nvSpPr>
        <p:spPr>
          <a:xfrm>
            <a:off x="13358073" y="2969057"/>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Rectangle: Rounded Corners 32">
            <a:extLst>
              <a:ext uri="{FF2B5EF4-FFF2-40B4-BE49-F238E27FC236}">
                <a16:creationId xmlns:a16="http://schemas.microsoft.com/office/drawing/2014/main" id="{0ABBECFB-D9BE-C5EA-38A0-3FF234D23758}"/>
              </a:ext>
            </a:extLst>
          </p:cNvPr>
          <p:cNvSpPr/>
          <p:nvPr/>
        </p:nvSpPr>
        <p:spPr>
          <a:xfrm>
            <a:off x="13442529" y="2969056"/>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Rectangle: Rounded Corners 33">
            <a:extLst>
              <a:ext uri="{FF2B5EF4-FFF2-40B4-BE49-F238E27FC236}">
                <a16:creationId xmlns:a16="http://schemas.microsoft.com/office/drawing/2014/main" id="{D5495D75-FFE6-2E00-8377-EBE44B9F33E9}"/>
              </a:ext>
            </a:extLst>
          </p:cNvPr>
          <p:cNvSpPr/>
          <p:nvPr/>
        </p:nvSpPr>
        <p:spPr>
          <a:xfrm>
            <a:off x="13353470" y="3067455"/>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Rectangle: Rounded Corners 34">
            <a:extLst>
              <a:ext uri="{FF2B5EF4-FFF2-40B4-BE49-F238E27FC236}">
                <a16:creationId xmlns:a16="http://schemas.microsoft.com/office/drawing/2014/main" id="{3E4AC2DA-6053-AE07-D585-03A22394C68F}"/>
              </a:ext>
            </a:extLst>
          </p:cNvPr>
          <p:cNvSpPr/>
          <p:nvPr/>
        </p:nvSpPr>
        <p:spPr>
          <a:xfrm>
            <a:off x="13442529" y="3067455"/>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Rectangle: Rounded Corners 35">
            <a:extLst>
              <a:ext uri="{FF2B5EF4-FFF2-40B4-BE49-F238E27FC236}">
                <a16:creationId xmlns:a16="http://schemas.microsoft.com/office/drawing/2014/main" id="{4AE4CFD5-8DC2-5795-988E-A05C7C6E7F26}"/>
              </a:ext>
            </a:extLst>
          </p:cNvPr>
          <p:cNvSpPr/>
          <p:nvPr/>
        </p:nvSpPr>
        <p:spPr>
          <a:xfrm>
            <a:off x="13351767" y="4127910"/>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Rounded Corners 36">
            <a:extLst>
              <a:ext uri="{FF2B5EF4-FFF2-40B4-BE49-F238E27FC236}">
                <a16:creationId xmlns:a16="http://schemas.microsoft.com/office/drawing/2014/main" id="{521AF2BE-6BFE-ED8A-E460-3C74E7E15FB9}"/>
              </a:ext>
            </a:extLst>
          </p:cNvPr>
          <p:cNvSpPr/>
          <p:nvPr/>
        </p:nvSpPr>
        <p:spPr>
          <a:xfrm>
            <a:off x="13436223" y="4127909"/>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Rectangle: Rounded Corners 37">
            <a:extLst>
              <a:ext uri="{FF2B5EF4-FFF2-40B4-BE49-F238E27FC236}">
                <a16:creationId xmlns:a16="http://schemas.microsoft.com/office/drawing/2014/main" id="{FFEC6CAE-EB3B-3985-0D11-6525445AED8E}"/>
              </a:ext>
            </a:extLst>
          </p:cNvPr>
          <p:cNvSpPr/>
          <p:nvPr/>
        </p:nvSpPr>
        <p:spPr>
          <a:xfrm>
            <a:off x="13347164" y="4226308"/>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Rectangle: Rounded Corners 38">
            <a:extLst>
              <a:ext uri="{FF2B5EF4-FFF2-40B4-BE49-F238E27FC236}">
                <a16:creationId xmlns:a16="http://schemas.microsoft.com/office/drawing/2014/main" id="{0A846C23-8966-1C65-A01B-B2574B05D4C9}"/>
              </a:ext>
            </a:extLst>
          </p:cNvPr>
          <p:cNvSpPr/>
          <p:nvPr/>
        </p:nvSpPr>
        <p:spPr>
          <a:xfrm>
            <a:off x="13436223" y="4226308"/>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Rectangle: Rounded Corners 39">
            <a:extLst>
              <a:ext uri="{FF2B5EF4-FFF2-40B4-BE49-F238E27FC236}">
                <a16:creationId xmlns:a16="http://schemas.microsoft.com/office/drawing/2014/main" id="{09CCC69A-8FAA-2774-1DCF-66323DE50E44}"/>
              </a:ext>
            </a:extLst>
          </p:cNvPr>
          <p:cNvSpPr/>
          <p:nvPr/>
        </p:nvSpPr>
        <p:spPr>
          <a:xfrm>
            <a:off x="13358073" y="1782524"/>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Rectangle: Rounded Corners 40">
            <a:extLst>
              <a:ext uri="{FF2B5EF4-FFF2-40B4-BE49-F238E27FC236}">
                <a16:creationId xmlns:a16="http://schemas.microsoft.com/office/drawing/2014/main" id="{1070F176-0016-5107-0D78-5E4B1C90A15E}"/>
              </a:ext>
            </a:extLst>
          </p:cNvPr>
          <p:cNvSpPr/>
          <p:nvPr/>
        </p:nvSpPr>
        <p:spPr>
          <a:xfrm>
            <a:off x="13442529" y="1782523"/>
            <a:ext cx="70985" cy="78377"/>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Rectangle: Rounded Corners 41">
            <a:extLst>
              <a:ext uri="{FF2B5EF4-FFF2-40B4-BE49-F238E27FC236}">
                <a16:creationId xmlns:a16="http://schemas.microsoft.com/office/drawing/2014/main" id="{7532546D-7E81-DBCD-32DF-7C646942184D}"/>
              </a:ext>
            </a:extLst>
          </p:cNvPr>
          <p:cNvSpPr/>
          <p:nvPr/>
        </p:nvSpPr>
        <p:spPr>
          <a:xfrm>
            <a:off x="13353470" y="1880922"/>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Rectangle: Rounded Corners 42">
            <a:extLst>
              <a:ext uri="{FF2B5EF4-FFF2-40B4-BE49-F238E27FC236}">
                <a16:creationId xmlns:a16="http://schemas.microsoft.com/office/drawing/2014/main" id="{D2548356-FE3A-EAC8-B6CD-E883C388B187}"/>
              </a:ext>
            </a:extLst>
          </p:cNvPr>
          <p:cNvSpPr/>
          <p:nvPr/>
        </p:nvSpPr>
        <p:spPr>
          <a:xfrm>
            <a:off x="13442529" y="1880922"/>
            <a:ext cx="70985" cy="783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TextBox 44">
            <a:extLst>
              <a:ext uri="{FF2B5EF4-FFF2-40B4-BE49-F238E27FC236}">
                <a16:creationId xmlns:a16="http://schemas.microsoft.com/office/drawing/2014/main" id="{FFD6E378-84A8-339E-CB58-BC8B777CC7BB}"/>
              </a:ext>
            </a:extLst>
          </p:cNvPr>
          <p:cNvSpPr txBox="1"/>
          <p:nvPr/>
        </p:nvSpPr>
        <p:spPr>
          <a:xfrm>
            <a:off x="9464555" y="291041"/>
            <a:ext cx="2817219"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allinallglobalgroups.com</a:t>
            </a:r>
            <a:endParaRPr lang="ru-RU" sz="1200" dirty="0">
              <a:solidFill>
                <a:schemeClr val="bg1"/>
              </a:solidFill>
              <a:cs typeface="Poppins" panose="00000500000000000000" pitchFamily="2" charset="0"/>
            </a:endParaRPr>
          </a:p>
        </p:txBody>
      </p:sp>
      <p:sp>
        <p:nvSpPr>
          <p:cNvPr id="47" name="TextBox 46">
            <a:extLst>
              <a:ext uri="{FF2B5EF4-FFF2-40B4-BE49-F238E27FC236}">
                <a16:creationId xmlns:a16="http://schemas.microsoft.com/office/drawing/2014/main" id="{5995DCF7-5D42-9A72-D638-BF9D3C2BA7D2}"/>
              </a:ext>
            </a:extLst>
          </p:cNvPr>
          <p:cNvSpPr txBox="1"/>
          <p:nvPr/>
        </p:nvSpPr>
        <p:spPr>
          <a:xfrm rot="5400000">
            <a:off x="9936787" y="3666316"/>
            <a:ext cx="4123605" cy="276999"/>
          </a:xfrm>
          <a:prstGeom prst="rect">
            <a:avLst/>
          </a:prstGeom>
          <a:noFill/>
        </p:spPr>
        <p:txBody>
          <a:bodyPr wrap="square">
            <a:spAutoFit/>
          </a:bodyPr>
          <a:lstStyle/>
          <a:p>
            <a:r>
              <a:rPr lang="en-US" sz="1200" b="0" i="0" dirty="0">
                <a:solidFill>
                  <a:schemeClr val="bg1">
                    <a:alpha val="16000"/>
                  </a:schemeClr>
                </a:solidFill>
                <a:effectLst/>
                <a:latin typeface="Poppins" panose="00000500000000000000" pitchFamily="2" charset="0"/>
                <a:cs typeface="Poppins" panose="00000500000000000000" pitchFamily="2" charset="0"/>
              </a:rPr>
              <a:t>© 2024 All in All Group. All rights reserved.</a:t>
            </a:r>
            <a:endParaRPr lang="ru-RU" sz="1200" dirty="0">
              <a:solidFill>
                <a:schemeClr val="bg1">
                  <a:alpha val="16000"/>
                </a:schemeClr>
              </a:solidFill>
              <a:cs typeface="Poppins" panose="00000500000000000000" pitchFamily="2" charset="0"/>
            </a:endParaRPr>
          </a:p>
        </p:txBody>
      </p:sp>
      <p:sp>
        <p:nvSpPr>
          <p:cNvPr id="3" name="TextBox 2">
            <a:extLst>
              <a:ext uri="{FF2B5EF4-FFF2-40B4-BE49-F238E27FC236}">
                <a16:creationId xmlns:a16="http://schemas.microsoft.com/office/drawing/2014/main" id="{964DA5A6-E4A7-BFAA-22DC-429BF9517A9A}"/>
              </a:ext>
            </a:extLst>
          </p:cNvPr>
          <p:cNvSpPr txBox="1"/>
          <p:nvPr/>
        </p:nvSpPr>
        <p:spPr>
          <a:xfrm>
            <a:off x="1339802" y="2558779"/>
            <a:ext cx="8980384" cy="2862322"/>
          </a:xfrm>
          <a:prstGeom prst="rect">
            <a:avLst/>
          </a:prstGeom>
          <a:noFill/>
        </p:spPr>
        <p:txBody>
          <a:bodyPr wrap="square">
            <a:spAutoFit/>
          </a:bodyPr>
          <a:lstStyle/>
          <a:p>
            <a:pPr algn="ctr"/>
            <a:r>
              <a:rPr lang="en-US" sz="4000" spc="300" dirty="0">
                <a:solidFill>
                  <a:srgbClr val="09C718"/>
                </a:solidFill>
                <a:latin typeface="Bebas Neue" panose="020B0606020202050201" pitchFamily="34" charset="0"/>
                <a:cs typeface="Poppins" panose="00000500000000000000" pitchFamily="2" charset="0"/>
              </a:rPr>
              <a:t>Knowledge is Power </a:t>
            </a:r>
            <a:r>
              <a:rPr lang="en-US" sz="2800" spc="300" dirty="0">
                <a:solidFill>
                  <a:schemeClr val="bg1"/>
                </a:solidFill>
                <a:latin typeface="Bebas Neue" panose="020B0606020202050201" pitchFamily="34" charset="0"/>
                <a:cs typeface="Poppins" panose="00000500000000000000" pitchFamily="2" charset="0"/>
              </a:rPr>
              <a:t>In today's dynamic market, informed decisions are paramount. Our team of industry experts provides invaluable market insights – think informed forecasts and strategic advice – </a:t>
            </a:r>
            <a:r>
              <a:rPr lang="en-US" sz="2800" spc="300" dirty="0">
                <a:solidFill>
                  <a:srgbClr val="09C718"/>
                </a:solidFill>
                <a:latin typeface="Bebas Neue" panose="020B0606020202050201" pitchFamily="34" charset="0"/>
                <a:cs typeface="Poppins" panose="00000500000000000000" pitchFamily="2" charset="0"/>
              </a:rPr>
              <a:t>empowering</a:t>
            </a:r>
            <a:r>
              <a:rPr lang="en-US" sz="2800" spc="300" dirty="0">
                <a:solidFill>
                  <a:schemeClr val="bg1"/>
                </a:solidFill>
                <a:latin typeface="Bebas Neue" panose="020B0606020202050201" pitchFamily="34" charset="0"/>
                <a:cs typeface="Poppins" panose="00000500000000000000" pitchFamily="2" charset="0"/>
              </a:rPr>
              <a:t> you to seize opportunities and navigate challenges</a:t>
            </a:r>
            <a:endParaRPr lang="en-US" sz="2800" spc="300" dirty="0">
              <a:solidFill>
                <a:srgbClr val="09C718"/>
              </a:solidFill>
              <a:latin typeface="Bebas Neue" panose="020B0606020202050201" pitchFamily="34" charset="0"/>
              <a:cs typeface="Poppins" panose="00000500000000000000" pitchFamily="2" charset="0"/>
            </a:endParaRPr>
          </a:p>
        </p:txBody>
      </p:sp>
      <p:sp>
        <p:nvSpPr>
          <p:cNvPr id="24" name="TextBox 23">
            <a:extLst>
              <a:ext uri="{FF2B5EF4-FFF2-40B4-BE49-F238E27FC236}">
                <a16:creationId xmlns:a16="http://schemas.microsoft.com/office/drawing/2014/main" id="{A941D446-D716-536E-BC36-C79CE9FA0CE7}"/>
              </a:ext>
            </a:extLst>
          </p:cNvPr>
          <p:cNvSpPr txBox="1"/>
          <p:nvPr/>
        </p:nvSpPr>
        <p:spPr>
          <a:xfrm>
            <a:off x="10468223" y="6232092"/>
            <a:ext cx="1391867" cy="276999"/>
          </a:xfrm>
          <a:prstGeom prst="rect">
            <a:avLst/>
          </a:prstGeom>
          <a:noFill/>
        </p:spPr>
        <p:txBody>
          <a:bodyPr wrap="square">
            <a:spAutoFit/>
          </a:bodyPr>
          <a:lstStyle/>
          <a:p>
            <a:r>
              <a:rPr lang="en-US" sz="1200" dirty="0">
                <a:solidFill>
                  <a:schemeClr val="bg1"/>
                </a:solidFill>
                <a:latin typeface="Poppins" panose="00000500000000000000" pitchFamily="2" charset="0"/>
                <a:cs typeface="Poppins" panose="00000500000000000000" pitchFamily="2" charset="0"/>
              </a:rPr>
              <a:t>PAGE | 09</a:t>
            </a:r>
            <a:endParaRPr lang="ru-RU" sz="1200" dirty="0">
              <a:solidFill>
                <a:schemeClr val="bg1"/>
              </a:solidFill>
              <a:cs typeface="Poppins" panose="00000500000000000000" pitchFamily="2" charset="0"/>
            </a:endParaRPr>
          </a:p>
        </p:txBody>
      </p:sp>
      <p:sp>
        <p:nvSpPr>
          <p:cNvPr id="2" name="TextBox 1">
            <a:extLst>
              <a:ext uri="{FF2B5EF4-FFF2-40B4-BE49-F238E27FC236}">
                <a16:creationId xmlns:a16="http://schemas.microsoft.com/office/drawing/2014/main" id="{0036A978-6F90-4F08-5816-5FBEA903DF81}"/>
              </a:ext>
            </a:extLst>
          </p:cNvPr>
          <p:cNvSpPr txBox="1"/>
          <p:nvPr/>
        </p:nvSpPr>
        <p:spPr>
          <a:xfrm>
            <a:off x="-591047" y="6364103"/>
            <a:ext cx="5574939" cy="200055"/>
          </a:xfrm>
          <a:prstGeom prst="rect">
            <a:avLst/>
          </a:prstGeom>
          <a:noFill/>
        </p:spPr>
        <p:txBody>
          <a:bodyPr wrap="square">
            <a:spAutoFit/>
          </a:bodyPr>
          <a:lstStyle/>
          <a:p>
            <a:pPr algn="ctr"/>
            <a:r>
              <a:rPr lang="en-US" sz="700" b="1" spc="300" dirty="0">
                <a:solidFill>
                  <a:schemeClr val="bg1"/>
                </a:solidFill>
                <a:latin typeface="TachyonW00-Regular" panose="02000000000000000000" pitchFamily="2" charset="0"/>
                <a:cs typeface="Poppins" panose="00000500000000000000" pitchFamily="2" charset="0"/>
              </a:rPr>
              <a:t>EXCELLENCE OF EXECUTION </a:t>
            </a:r>
          </a:p>
        </p:txBody>
      </p:sp>
      <p:sp>
        <p:nvSpPr>
          <p:cNvPr id="7" name="Rectangle 6">
            <a:extLst>
              <a:ext uri="{FF2B5EF4-FFF2-40B4-BE49-F238E27FC236}">
                <a16:creationId xmlns:a16="http://schemas.microsoft.com/office/drawing/2014/main" id="{4563F9C2-5F1B-DD38-BB65-3265A396F7B1}"/>
              </a:ext>
            </a:extLst>
          </p:cNvPr>
          <p:cNvSpPr/>
          <p:nvPr/>
        </p:nvSpPr>
        <p:spPr>
          <a:xfrm>
            <a:off x="20599026" y="5014570"/>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Rectangle 8">
            <a:extLst>
              <a:ext uri="{FF2B5EF4-FFF2-40B4-BE49-F238E27FC236}">
                <a16:creationId xmlns:a16="http://schemas.microsoft.com/office/drawing/2014/main" id="{0C539299-74AA-B811-DF64-7BB717C62CFA}"/>
              </a:ext>
            </a:extLst>
          </p:cNvPr>
          <p:cNvSpPr/>
          <p:nvPr/>
        </p:nvSpPr>
        <p:spPr>
          <a:xfrm>
            <a:off x="-3706688" y="8803031"/>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Rectangle 13">
            <a:extLst>
              <a:ext uri="{FF2B5EF4-FFF2-40B4-BE49-F238E27FC236}">
                <a16:creationId xmlns:a16="http://schemas.microsoft.com/office/drawing/2014/main" id="{FF9F2EFB-5711-B458-530F-8412EF958811}"/>
              </a:ext>
            </a:extLst>
          </p:cNvPr>
          <p:cNvSpPr/>
          <p:nvPr/>
        </p:nvSpPr>
        <p:spPr>
          <a:xfrm>
            <a:off x="-591047" y="-6344986"/>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DC187A20-0B47-29FC-6F8C-59AECAD5540F}"/>
              </a:ext>
            </a:extLst>
          </p:cNvPr>
          <p:cNvSpPr/>
          <p:nvPr/>
        </p:nvSpPr>
        <p:spPr>
          <a:xfrm>
            <a:off x="17882867" y="-3000185"/>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Rectangle 18">
            <a:extLst>
              <a:ext uri="{FF2B5EF4-FFF2-40B4-BE49-F238E27FC236}">
                <a16:creationId xmlns:a16="http://schemas.microsoft.com/office/drawing/2014/main" id="{8F83A155-ED52-A418-D574-002BE80F768E}"/>
              </a:ext>
            </a:extLst>
          </p:cNvPr>
          <p:cNvSpPr/>
          <p:nvPr/>
        </p:nvSpPr>
        <p:spPr>
          <a:xfrm rot="5400000">
            <a:off x="8816061" y="-11107995"/>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Rectangle 30">
            <a:extLst>
              <a:ext uri="{FF2B5EF4-FFF2-40B4-BE49-F238E27FC236}">
                <a16:creationId xmlns:a16="http://schemas.microsoft.com/office/drawing/2014/main" id="{2CED9EF6-2C62-3114-F080-E715A8643178}"/>
              </a:ext>
            </a:extLst>
          </p:cNvPr>
          <p:cNvSpPr/>
          <p:nvPr/>
        </p:nvSpPr>
        <p:spPr>
          <a:xfrm rot="5400000">
            <a:off x="-5090777" y="3490762"/>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Rectangle 43">
            <a:extLst>
              <a:ext uri="{FF2B5EF4-FFF2-40B4-BE49-F238E27FC236}">
                <a16:creationId xmlns:a16="http://schemas.microsoft.com/office/drawing/2014/main" id="{ABEC28E4-5787-9ABC-327C-7DF68E7B24B9}"/>
              </a:ext>
            </a:extLst>
          </p:cNvPr>
          <p:cNvSpPr/>
          <p:nvPr/>
        </p:nvSpPr>
        <p:spPr>
          <a:xfrm rot="5400000">
            <a:off x="19290098" y="10942356"/>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Rectangle 45">
            <a:extLst>
              <a:ext uri="{FF2B5EF4-FFF2-40B4-BE49-F238E27FC236}">
                <a16:creationId xmlns:a16="http://schemas.microsoft.com/office/drawing/2014/main" id="{4F509090-0ED2-453E-9EC0-23F377C7FCF5}"/>
              </a:ext>
            </a:extLst>
          </p:cNvPr>
          <p:cNvSpPr/>
          <p:nvPr/>
        </p:nvSpPr>
        <p:spPr>
          <a:xfrm rot="5400000">
            <a:off x="5481851" y="10985460"/>
            <a:ext cx="9144" cy="4287794"/>
          </a:xfrm>
          <a:prstGeom prst="rect">
            <a:avLst/>
          </a:prstGeom>
          <a:gradFill>
            <a:gsLst>
              <a:gs pos="0">
                <a:schemeClr val="bg1"/>
              </a:gs>
              <a:gs pos="100000">
                <a:schemeClr val="bg1">
                  <a:lumMod val="6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TextBox 47">
            <a:extLst>
              <a:ext uri="{FF2B5EF4-FFF2-40B4-BE49-F238E27FC236}">
                <a16:creationId xmlns:a16="http://schemas.microsoft.com/office/drawing/2014/main" id="{AFDE1B34-0E36-862F-D62E-1D105C3DAD3B}"/>
              </a:ext>
            </a:extLst>
          </p:cNvPr>
          <p:cNvSpPr txBox="1"/>
          <p:nvPr/>
        </p:nvSpPr>
        <p:spPr>
          <a:xfrm>
            <a:off x="607496" y="8863591"/>
            <a:ext cx="6974990" cy="1323439"/>
          </a:xfrm>
          <a:prstGeom prst="rect">
            <a:avLst/>
          </a:prstGeom>
          <a:noFill/>
        </p:spPr>
        <p:txBody>
          <a:bodyPr wrap="square">
            <a:spAutoFit/>
          </a:bodyPr>
          <a:lstStyle/>
          <a:p>
            <a:r>
              <a:rPr lang="en-US" sz="4000" b="1" dirty="0">
                <a:solidFill>
                  <a:schemeClr val="bg1"/>
                </a:solidFill>
                <a:latin typeface="Poppins" panose="00000500000000000000" pitchFamily="2" charset="0"/>
                <a:cs typeface="Poppins" panose="00000500000000000000" pitchFamily="2" charset="0"/>
              </a:rPr>
              <a:t>LOGISTICS AND SUPPLY CHAIN MANAGEMENT</a:t>
            </a:r>
            <a:r>
              <a:rPr lang="en-US" sz="4000" b="1" dirty="0">
                <a:solidFill>
                  <a:srgbClr val="09C718"/>
                </a:solidFill>
                <a:latin typeface="Poppins" panose="00000500000000000000" pitchFamily="2" charset="0"/>
                <a:cs typeface="Poppins" panose="00000500000000000000" pitchFamily="2" charset="0"/>
              </a:rPr>
              <a:t>:</a:t>
            </a:r>
          </a:p>
        </p:txBody>
      </p:sp>
      <p:sp>
        <p:nvSpPr>
          <p:cNvPr id="49" name="TextBox 48">
            <a:extLst>
              <a:ext uri="{FF2B5EF4-FFF2-40B4-BE49-F238E27FC236}">
                <a16:creationId xmlns:a16="http://schemas.microsoft.com/office/drawing/2014/main" id="{9B2F0A80-73A3-D70E-94C0-FFF427A59848}"/>
              </a:ext>
            </a:extLst>
          </p:cNvPr>
          <p:cNvSpPr txBox="1"/>
          <p:nvPr/>
        </p:nvSpPr>
        <p:spPr>
          <a:xfrm>
            <a:off x="1270121" y="10607860"/>
            <a:ext cx="4319492" cy="2800767"/>
          </a:xfrm>
          <a:prstGeom prst="rect">
            <a:avLst/>
          </a:prstGeom>
          <a:noFill/>
        </p:spPr>
        <p:txBody>
          <a:bodyPr wrap="square">
            <a:spAutoFit/>
          </a:bodyPr>
          <a:lstStyle/>
          <a:p>
            <a:r>
              <a:rPr lang="en-US" sz="1600" dirty="0">
                <a:solidFill>
                  <a:schemeClr val="bg1"/>
                </a:solidFill>
                <a:latin typeface="Poppins" panose="00000500000000000000" pitchFamily="2" charset="0"/>
                <a:cs typeface="Poppins" panose="00000500000000000000" pitchFamily="2" charset="0"/>
              </a:rPr>
              <a:t>Seamless Delivery from Source to Site Our expertise extends beyond trading. We offer a complete suite of logistics solutions that streamline the journey of your goods. Our network of partners handles everything from freight forwarding and customs clearance to warehousing and door-to-door delivery. Imagine your shipment navigating complex borders with ease, arriving exactly when and where you need it.</a:t>
            </a:r>
          </a:p>
        </p:txBody>
      </p:sp>
      <p:sp>
        <p:nvSpPr>
          <p:cNvPr id="50" name="Rectangle: Rounded Corners 49">
            <a:extLst>
              <a:ext uri="{FF2B5EF4-FFF2-40B4-BE49-F238E27FC236}">
                <a16:creationId xmlns:a16="http://schemas.microsoft.com/office/drawing/2014/main" id="{66BC62C5-CDB6-D119-E54C-8F5A82A8D80C}"/>
              </a:ext>
            </a:extLst>
          </p:cNvPr>
          <p:cNvSpPr/>
          <p:nvPr/>
        </p:nvSpPr>
        <p:spPr>
          <a:xfrm>
            <a:off x="-9954" y="-4109184"/>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Rectangle: Rounded Corners 50">
            <a:extLst>
              <a:ext uri="{FF2B5EF4-FFF2-40B4-BE49-F238E27FC236}">
                <a16:creationId xmlns:a16="http://schemas.microsoft.com/office/drawing/2014/main" id="{8CB51084-FD73-19A7-72F7-5BA4D6FE0B94}"/>
              </a:ext>
            </a:extLst>
          </p:cNvPr>
          <p:cNvSpPr/>
          <p:nvPr/>
        </p:nvSpPr>
        <p:spPr>
          <a:xfrm>
            <a:off x="2265990" y="-6251751"/>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Rectangle: Rounded Corners 51">
            <a:extLst>
              <a:ext uri="{FF2B5EF4-FFF2-40B4-BE49-F238E27FC236}">
                <a16:creationId xmlns:a16="http://schemas.microsoft.com/office/drawing/2014/main" id="{82F77C19-2BB0-2B1A-BF91-EF8BD52E2DCF}"/>
              </a:ext>
            </a:extLst>
          </p:cNvPr>
          <p:cNvSpPr/>
          <p:nvPr/>
        </p:nvSpPr>
        <p:spPr>
          <a:xfrm>
            <a:off x="4537816" y="-8451139"/>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Rectangle: Rounded Corners 52">
            <a:extLst>
              <a:ext uri="{FF2B5EF4-FFF2-40B4-BE49-F238E27FC236}">
                <a16:creationId xmlns:a16="http://schemas.microsoft.com/office/drawing/2014/main" id="{C90836C3-80D1-F6A0-BB16-FCC7DF9846F9}"/>
              </a:ext>
            </a:extLst>
          </p:cNvPr>
          <p:cNvSpPr/>
          <p:nvPr/>
        </p:nvSpPr>
        <p:spPr>
          <a:xfrm>
            <a:off x="6809642" y="-10853343"/>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Rectangle: Rounded Corners 53">
            <a:extLst>
              <a:ext uri="{FF2B5EF4-FFF2-40B4-BE49-F238E27FC236}">
                <a16:creationId xmlns:a16="http://schemas.microsoft.com/office/drawing/2014/main" id="{C1BB11F5-0A2B-75F9-E65C-D0B388A90B67}"/>
              </a:ext>
            </a:extLst>
          </p:cNvPr>
          <p:cNvSpPr/>
          <p:nvPr/>
        </p:nvSpPr>
        <p:spPr>
          <a:xfrm>
            <a:off x="9078866" y="-13004059"/>
            <a:ext cx="2036839" cy="344070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TextBox 54">
            <a:extLst>
              <a:ext uri="{FF2B5EF4-FFF2-40B4-BE49-F238E27FC236}">
                <a16:creationId xmlns:a16="http://schemas.microsoft.com/office/drawing/2014/main" id="{2834F269-96E3-6722-3E5D-62D462D06396}"/>
              </a:ext>
            </a:extLst>
          </p:cNvPr>
          <p:cNvSpPr txBox="1"/>
          <p:nvPr/>
        </p:nvSpPr>
        <p:spPr>
          <a:xfrm>
            <a:off x="149089" y="-3652141"/>
            <a:ext cx="1726989" cy="2031325"/>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We have a vast network of suppliers and customers, spanning continents and ensuring you find the best deals </a:t>
            </a:r>
          </a:p>
          <a:p>
            <a:pPr algn="ctr"/>
            <a:r>
              <a:rPr lang="en-US" sz="1400" dirty="0">
                <a:solidFill>
                  <a:schemeClr val="bg1"/>
                </a:solidFill>
                <a:latin typeface="Poppins" panose="00000500000000000000" pitchFamily="2" charset="0"/>
                <a:cs typeface="Poppins" panose="00000500000000000000" pitchFamily="2" charset="0"/>
              </a:rPr>
              <a:t>in key markets</a:t>
            </a:r>
          </a:p>
        </p:txBody>
      </p:sp>
      <p:sp>
        <p:nvSpPr>
          <p:cNvPr id="56" name="TextBox 55">
            <a:extLst>
              <a:ext uri="{FF2B5EF4-FFF2-40B4-BE49-F238E27FC236}">
                <a16:creationId xmlns:a16="http://schemas.microsoft.com/office/drawing/2014/main" id="{99BC785C-DC4B-AFEB-3D53-8C7803526931}"/>
              </a:ext>
            </a:extLst>
          </p:cNvPr>
          <p:cNvSpPr txBox="1"/>
          <p:nvPr/>
        </p:nvSpPr>
        <p:spPr>
          <a:xfrm>
            <a:off x="2416797" y="-5794708"/>
            <a:ext cx="1778934" cy="2462213"/>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We've built long-standing partnerships with leading manufacturers and producers, guaranteeing you reliable access </a:t>
            </a:r>
          </a:p>
          <a:p>
            <a:pPr algn="ctr"/>
            <a:r>
              <a:rPr lang="en-US" sz="1400" dirty="0">
                <a:solidFill>
                  <a:schemeClr val="bg1"/>
                </a:solidFill>
                <a:latin typeface="Poppins" panose="00000500000000000000" pitchFamily="2" charset="0"/>
                <a:cs typeface="Poppins" panose="00000500000000000000" pitchFamily="2" charset="0"/>
              </a:rPr>
              <a:t>to top-quality products.</a:t>
            </a:r>
          </a:p>
        </p:txBody>
      </p:sp>
      <p:sp>
        <p:nvSpPr>
          <p:cNvPr id="57" name="TextBox 56">
            <a:extLst>
              <a:ext uri="{FF2B5EF4-FFF2-40B4-BE49-F238E27FC236}">
                <a16:creationId xmlns:a16="http://schemas.microsoft.com/office/drawing/2014/main" id="{C4550D2E-E962-5F29-AF98-A79BA487355F}"/>
              </a:ext>
            </a:extLst>
          </p:cNvPr>
          <p:cNvSpPr txBox="1"/>
          <p:nvPr/>
        </p:nvSpPr>
        <p:spPr>
          <a:xfrm>
            <a:off x="4558008" y="-7994096"/>
            <a:ext cx="2047014" cy="2677656"/>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Your Peace of Mind is Our Priority We have implemented robust risk management and quality control </a:t>
            </a:r>
          </a:p>
          <a:p>
            <a:pPr algn="ctr"/>
            <a:r>
              <a:rPr lang="en-US" sz="1400" dirty="0">
                <a:solidFill>
                  <a:schemeClr val="bg1"/>
                </a:solidFill>
                <a:latin typeface="Poppins" panose="00000500000000000000" pitchFamily="2" charset="0"/>
                <a:cs typeface="Poppins" panose="00000500000000000000" pitchFamily="2" charset="0"/>
              </a:rPr>
              <a:t>processes, so you can rest assured that your shipment arrives exactly as specified.</a:t>
            </a:r>
          </a:p>
          <a:p>
            <a:pPr algn="ctr"/>
            <a:endParaRPr lang="en-US" sz="1400" dirty="0">
              <a:solidFill>
                <a:schemeClr val="bg1"/>
              </a:solidFill>
              <a:latin typeface="Poppins" panose="00000500000000000000" pitchFamily="2" charset="0"/>
              <a:cs typeface="Poppins" panose="00000500000000000000" pitchFamily="2" charset="0"/>
            </a:endParaRPr>
          </a:p>
        </p:txBody>
      </p:sp>
      <p:sp>
        <p:nvSpPr>
          <p:cNvPr id="58" name="TextBox 57">
            <a:extLst>
              <a:ext uri="{FF2B5EF4-FFF2-40B4-BE49-F238E27FC236}">
                <a16:creationId xmlns:a16="http://schemas.microsoft.com/office/drawing/2014/main" id="{FB39EDEA-11F2-157D-A0BF-8A84CB465703}"/>
              </a:ext>
            </a:extLst>
          </p:cNvPr>
          <p:cNvSpPr txBox="1"/>
          <p:nvPr/>
        </p:nvSpPr>
        <p:spPr>
          <a:xfrm>
            <a:off x="6883926" y="-10412545"/>
            <a:ext cx="1880126" cy="2462213"/>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We don't believe in a one-size-fits-all approach. Our logistics solutions are customized to fit your specific requirements, </a:t>
            </a:r>
          </a:p>
          <a:p>
            <a:pPr algn="ctr"/>
            <a:r>
              <a:rPr lang="en-US" sz="1400" dirty="0">
                <a:solidFill>
                  <a:schemeClr val="bg1"/>
                </a:solidFill>
                <a:latin typeface="Poppins" panose="00000500000000000000" pitchFamily="2" charset="0"/>
                <a:cs typeface="Poppins" panose="00000500000000000000" pitchFamily="2" charset="0"/>
              </a:rPr>
              <a:t>ensuring a smooth and efficient flow of goods.</a:t>
            </a:r>
          </a:p>
          <a:p>
            <a:pPr algn="ctr"/>
            <a:endParaRPr lang="en-US" sz="1400" dirty="0">
              <a:solidFill>
                <a:schemeClr val="bg1"/>
              </a:solidFill>
              <a:latin typeface="Poppins" panose="00000500000000000000" pitchFamily="2" charset="0"/>
              <a:cs typeface="Poppins" panose="00000500000000000000" pitchFamily="2" charset="0"/>
            </a:endParaRPr>
          </a:p>
        </p:txBody>
      </p:sp>
      <p:sp>
        <p:nvSpPr>
          <p:cNvPr id="59" name="TextBox 58">
            <a:extLst>
              <a:ext uri="{FF2B5EF4-FFF2-40B4-BE49-F238E27FC236}">
                <a16:creationId xmlns:a16="http://schemas.microsoft.com/office/drawing/2014/main" id="{326EE9D1-EEA6-9DE7-1732-855FDFB693FB}"/>
              </a:ext>
            </a:extLst>
          </p:cNvPr>
          <p:cNvSpPr txBox="1"/>
          <p:nvPr/>
        </p:nvSpPr>
        <p:spPr>
          <a:xfrm>
            <a:off x="9082774" y="-12499346"/>
            <a:ext cx="2029022" cy="1815882"/>
          </a:xfrm>
          <a:prstGeom prst="rect">
            <a:avLst/>
          </a:prstGeom>
          <a:noFill/>
        </p:spPr>
        <p:txBody>
          <a:bodyPr wrap="square">
            <a:spAutoFit/>
          </a:bodyPr>
          <a:lstStyle/>
          <a:p>
            <a:pPr algn="ctr"/>
            <a:r>
              <a:rPr lang="en-US" sz="1400" dirty="0">
                <a:solidFill>
                  <a:schemeClr val="bg1"/>
                </a:solidFill>
                <a:latin typeface="Poppins" panose="00000500000000000000" pitchFamily="2" charset="0"/>
                <a:cs typeface="Poppins" panose="00000500000000000000" pitchFamily="2" charset="0"/>
              </a:rPr>
              <a:t>Our large trading volume and established market presence translate into competitive pricing, </a:t>
            </a:r>
          </a:p>
          <a:p>
            <a:pPr algn="ctr"/>
            <a:r>
              <a:rPr lang="en-US" sz="1400" dirty="0">
                <a:solidFill>
                  <a:schemeClr val="bg1"/>
                </a:solidFill>
                <a:latin typeface="Poppins" panose="00000500000000000000" pitchFamily="2" charset="0"/>
                <a:cs typeface="Poppins" panose="00000500000000000000" pitchFamily="2" charset="0"/>
              </a:rPr>
              <a:t>giving you a clear edge</a:t>
            </a:r>
          </a:p>
        </p:txBody>
      </p:sp>
    </p:spTree>
    <p:extLst>
      <p:ext uri="{BB962C8B-B14F-4D97-AF65-F5344CB8AC3E}">
        <p14:creationId xmlns:p14="http://schemas.microsoft.com/office/powerpoint/2010/main" val="2242084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 BACK">
            <a:hlinkClick r:id="rId2" action="ppaction://hlinksldjump"/>
            <a:extLst>
              <a:ext uri="{FF2B5EF4-FFF2-40B4-BE49-F238E27FC236}">
                <a16:creationId xmlns:a16="http://schemas.microsoft.com/office/drawing/2014/main" id="{DB8DA6E3-72F9-F331-D6C4-12293781C95F}"/>
              </a:ext>
            </a:extLst>
          </p:cNvPr>
          <p:cNvSpPr/>
          <p:nvPr/>
        </p:nvSpPr>
        <p:spPr>
          <a:xfrm>
            <a:off x="159488" y="0"/>
            <a:ext cx="11844670" cy="6858000"/>
          </a:xfrm>
          <a:custGeom>
            <a:avLst/>
            <a:gdLst>
              <a:gd name="connsiteX0" fmla="*/ 4900765 w 8813841"/>
              <a:gd name="connsiteY0" fmla="*/ 0 h 5369442"/>
              <a:gd name="connsiteX1" fmla="*/ 4900765 w 8813841"/>
              <a:gd name="connsiteY1" fmla="*/ 0 h 5369442"/>
              <a:gd name="connsiteX2" fmla="*/ 3965100 w 8813841"/>
              <a:gd name="connsiteY2" fmla="*/ 393405 h 5369442"/>
              <a:gd name="connsiteX3" fmla="*/ 2040607 w 8813841"/>
              <a:gd name="connsiteY3" fmla="*/ 1095154 h 5369442"/>
              <a:gd name="connsiteX4" fmla="*/ 1136840 w 8813841"/>
              <a:gd name="connsiteY4" fmla="*/ 1594884 h 5369442"/>
              <a:gd name="connsiteX5" fmla="*/ 860393 w 8813841"/>
              <a:gd name="connsiteY5" fmla="*/ 1807535 h 5369442"/>
              <a:gd name="connsiteX6" fmla="*/ 520152 w 8813841"/>
              <a:gd name="connsiteY6" fmla="*/ 1998921 h 5369442"/>
              <a:gd name="connsiteX7" fmla="*/ 477621 w 8813841"/>
              <a:gd name="connsiteY7" fmla="*/ 2020187 h 5369442"/>
              <a:gd name="connsiteX8" fmla="*/ 62952 w 8813841"/>
              <a:gd name="connsiteY8" fmla="*/ 2286000 h 5369442"/>
              <a:gd name="connsiteX9" fmla="*/ 137379 w 8813841"/>
              <a:gd name="connsiteY9" fmla="*/ 2668773 h 5369442"/>
              <a:gd name="connsiteX10" fmla="*/ 690272 w 8813841"/>
              <a:gd name="connsiteY10" fmla="*/ 3115340 h 5369442"/>
              <a:gd name="connsiteX11" fmla="*/ 1190003 w 8813841"/>
              <a:gd name="connsiteY11" fmla="*/ 3530010 h 5369442"/>
              <a:gd name="connsiteX12" fmla="*/ 1625938 w 8813841"/>
              <a:gd name="connsiteY12" fmla="*/ 3912782 h 5369442"/>
              <a:gd name="connsiteX13" fmla="*/ 1859854 w 8813841"/>
              <a:gd name="connsiteY13" fmla="*/ 4125433 h 5369442"/>
              <a:gd name="connsiteX14" fmla="*/ 2795519 w 8813841"/>
              <a:gd name="connsiteY14" fmla="*/ 4731489 h 5369442"/>
              <a:gd name="connsiteX15" fmla="*/ 3327147 w 8813841"/>
              <a:gd name="connsiteY15" fmla="*/ 5007935 h 5369442"/>
              <a:gd name="connsiteX16" fmla="*/ 4922031 w 8813841"/>
              <a:gd name="connsiteY16" fmla="*/ 5284382 h 5369442"/>
              <a:gd name="connsiteX17" fmla="*/ 5868328 w 8813841"/>
              <a:gd name="connsiteY17" fmla="*/ 5369442 h 5369442"/>
              <a:gd name="connsiteX18" fmla="*/ 6920952 w 8813841"/>
              <a:gd name="connsiteY18" fmla="*/ 5209954 h 5369442"/>
              <a:gd name="connsiteX19" fmla="*/ 7558905 w 8813841"/>
              <a:gd name="connsiteY19" fmla="*/ 4869712 h 5369442"/>
              <a:gd name="connsiteX20" fmla="*/ 8558365 w 8813841"/>
              <a:gd name="connsiteY20" fmla="*/ 4051005 h 5369442"/>
              <a:gd name="connsiteX21" fmla="*/ 8739119 w 8813841"/>
              <a:gd name="connsiteY21" fmla="*/ 3625703 h 5369442"/>
              <a:gd name="connsiteX22" fmla="*/ 8771017 w 8813841"/>
              <a:gd name="connsiteY22" fmla="*/ 3285461 h 5369442"/>
              <a:gd name="connsiteX23" fmla="*/ 8781649 w 8813841"/>
              <a:gd name="connsiteY23" fmla="*/ 2870791 h 5369442"/>
              <a:gd name="connsiteX24" fmla="*/ 8802914 w 8813841"/>
              <a:gd name="connsiteY24" fmla="*/ 2498652 h 5369442"/>
              <a:gd name="connsiteX25" fmla="*/ 8802914 w 8813841"/>
              <a:gd name="connsiteY25" fmla="*/ 1722475 h 5369442"/>
              <a:gd name="connsiteX26" fmla="*/ 8717854 w 8813841"/>
              <a:gd name="connsiteY26" fmla="*/ 1552354 h 5369442"/>
              <a:gd name="connsiteX27" fmla="*/ 8654059 w 8813841"/>
              <a:gd name="connsiteY27" fmla="*/ 1371600 h 5369442"/>
              <a:gd name="connsiteX28" fmla="*/ 7867249 w 8813841"/>
              <a:gd name="connsiteY28" fmla="*/ 978196 h 5369442"/>
              <a:gd name="connsiteX29" fmla="*/ 6240468 w 8813841"/>
              <a:gd name="connsiteY29" fmla="*/ 606056 h 5369442"/>
              <a:gd name="connsiteX30" fmla="*/ 5825798 w 8813841"/>
              <a:gd name="connsiteY30" fmla="*/ 531628 h 5369442"/>
              <a:gd name="connsiteX31" fmla="*/ 5432393 w 8813841"/>
              <a:gd name="connsiteY31" fmla="*/ 340242 h 5369442"/>
              <a:gd name="connsiteX32" fmla="*/ 5326068 w 8813841"/>
              <a:gd name="connsiteY32" fmla="*/ 233917 h 5369442"/>
              <a:gd name="connsiteX33" fmla="*/ 5294170 w 8813841"/>
              <a:gd name="connsiteY33" fmla="*/ 191387 h 5369442"/>
              <a:gd name="connsiteX34" fmla="*/ 5155947 w 8813841"/>
              <a:gd name="connsiteY34" fmla="*/ 127591 h 5369442"/>
              <a:gd name="connsiteX35" fmla="*/ 4900765 w 8813841"/>
              <a:gd name="connsiteY35" fmla="*/ 0 h 536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13841" h="5369442">
                <a:moveTo>
                  <a:pt x="4900765" y="0"/>
                </a:moveTo>
                <a:lnTo>
                  <a:pt x="4900765" y="0"/>
                </a:lnTo>
                <a:cubicBezTo>
                  <a:pt x="4588877" y="131135"/>
                  <a:pt x="4283161" y="278046"/>
                  <a:pt x="3965100" y="393405"/>
                </a:cubicBezTo>
                <a:cubicBezTo>
                  <a:pt x="2301723" y="996703"/>
                  <a:pt x="3407350" y="465172"/>
                  <a:pt x="2040607" y="1095154"/>
                </a:cubicBezTo>
                <a:cubicBezTo>
                  <a:pt x="1671881" y="1265113"/>
                  <a:pt x="1454218" y="1374333"/>
                  <a:pt x="1136840" y="1594884"/>
                </a:cubicBezTo>
                <a:cubicBezTo>
                  <a:pt x="1041370" y="1661227"/>
                  <a:pt x="957638" y="1743823"/>
                  <a:pt x="860393" y="1807535"/>
                </a:cubicBezTo>
                <a:cubicBezTo>
                  <a:pt x="751549" y="1878847"/>
                  <a:pt x="633902" y="1935727"/>
                  <a:pt x="520152" y="1998921"/>
                </a:cubicBezTo>
                <a:cubicBezTo>
                  <a:pt x="506296" y="2006619"/>
                  <a:pt x="490737" y="2011287"/>
                  <a:pt x="477621" y="2020187"/>
                </a:cubicBezTo>
                <a:cubicBezTo>
                  <a:pt x="110911" y="2269026"/>
                  <a:pt x="350461" y="2132662"/>
                  <a:pt x="62952" y="2286000"/>
                </a:cubicBezTo>
                <a:cubicBezTo>
                  <a:pt x="-10556" y="2447719"/>
                  <a:pt x="-55387" y="2466971"/>
                  <a:pt x="137379" y="2668773"/>
                </a:cubicBezTo>
                <a:cubicBezTo>
                  <a:pt x="301016" y="2840081"/>
                  <a:pt x="506918" y="2965323"/>
                  <a:pt x="690272" y="3115340"/>
                </a:cubicBezTo>
                <a:cubicBezTo>
                  <a:pt x="857800" y="3252409"/>
                  <a:pt x="1025261" y="3389605"/>
                  <a:pt x="1190003" y="3530010"/>
                </a:cubicBezTo>
                <a:cubicBezTo>
                  <a:pt x="1337180" y="3655445"/>
                  <a:pt x="1481406" y="3784309"/>
                  <a:pt x="1625938" y="3912782"/>
                </a:cubicBezTo>
                <a:cubicBezTo>
                  <a:pt x="1704697" y="3982790"/>
                  <a:pt x="1772970" y="4065807"/>
                  <a:pt x="1859854" y="4125433"/>
                </a:cubicBezTo>
                <a:cubicBezTo>
                  <a:pt x="2261527" y="4401092"/>
                  <a:pt x="2399063" y="4512755"/>
                  <a:pt x="2795519" y="4731489"/>
                </a:cubicBezTo>
                <a:cubicBezTo>
                  <a:pt x="2970404" y="4827977"/>
                  <a:pt x="3139342" y="4939937"/>
                  <a:pt x="3327147" y="5007935"/>
                </a:cubicBezTo>
                <a:cubicBezTo>
                  <a:pt x="3806918" y="5181645"/>
                  <a:pt x="4429341" y="5233119"/>
                  <a:pt x="4922031" y="5284382"/>
                </a:cubicBezTo>
                <a:cubicBezTo>
                  <a:pt x="5237035" y="5317157"/>
                  <a:pt x="5552896" y="5341089"/>
                  <a:pt x="5868328" y="5369442"/>
                </a:cubicBezTo>
                <a:cubicBezTo>
                  <a:pt x="6219203" y="5316279"/>
                  <a:pt x="6580630" y="5310552"/>
                  <a:pt x="6920952" y="5209954"/>
                </a:cubicBezTo>
                <a:cubicBezTo>
                  <a:pt x="7152071" y="5141636"/>
                  <a:pt x="7351350" y="4992203"/>
                  <a:pt x="7558905" y="4869712"/>
                </a:cubicBezTo>
                <a:cubicBezTo>
                  <a:pt x="8285613" y="4440835"/>
                  <a:pt x="8098907" y="4582255"/>
                  <a:pt x="8558365" y="4051005"/>
                </a:cubicBezTo>
                <a:cubicBezTo>
                  <a:pt x="8618616" y="3909238"/>
                  <a:pt x="8697891" y="3774123"/>
                  <a:pt x="8739119" y="3625703"/>
                </a:cubicBezTo>
                <a:cubicBezTo>
                  <a:pt x="8769607" y="3515947"/>
                  <a:pt x="8764610" y="3399192"/>
                  <a:pt x="8771017" y="3285461"/>
                </a:cubicBezTo>
                <a:cubicBezTo>
                  <a:pt x="8778794" y="3147411"/>
                  <a:pt x="8776048" y="3008946"/>
                  <a:pt x="8781649" y="2870791"/>
                </a:cubicBezTo>
                <a:cubicBezTo>
                  <a:pt x="8786682" y="2746644"/>
                  <a:pt x="8795826" y="2622698"/>
                  <a:pt x="8802914" y="2498652"/>
                </a:cubicBezTo>
                <a:cubicBezTo>
                  <a:pt x="8804374" y="2435883"/>
                  <a:pt x="8826754" y="1844322"/>
                  <a:pt x="8802914" y="1722475"/>
                </a:cubicBezTo>
                <a:cubicBezTo>
                  <a:pt x="8790740" y="1660254"/>
                  <a:pt x="8742615" y="1610719"/>
                  <a:pt x="8717854" y="1552354"/>
                </a:cubicBezTo>
                <a:cubicBezTo>
                  <a:pt x="8692900" y="1493534"/>
                  <a:pt x="8697850" y="1418127"/>
                  <a:pt x="8654059" y="1371600"/>
                </a:cubicBezTo>
                <a:cubicBezTo>
                  <a:pt x="8508868" y="1217335"/>
                  <a:pt x="8001318" y="1020026"/>
                  <a:pt x="7867249" y="978196"/>
                </a:cubicBezTo>
                <a:cubicBezTo>
                  <a:pt x="7517878" y="869192"/>
                  <a:pt x="6602282" y="678419"/>
                  <a:pt x="6240468" y="606056"/>
                </a:cubicBezTo>
                <a:cubicBezTo>
                  <a:pt x="6102763" y="578515"/>
                  <a:pt x="5962714" y="562854"/>
                  <a:pt x="5825798" y="531628"/>
                </a:cubicBezTo>
                <a:cubicBezTo>
                  <a:pt x="5718617" y="507183"/>
                  <a:pt x="5502044" y="427305"/>
                  <a:pt x="5432393" y="340242"/>
                </a:cubicBezTo>
                <a:cubicBezTo>
                  <a:pt x="5328175" y="209971"/>
                  <a:pt x="5461449" y="369298"/>
                  <a:pt x="5326068" y="233917"/>
                </a:cubicBezTo>
                <a:cubicBezTo>
                  <a:pt x="5313537" y="221386"/>
                  <a:pt x="5309197" y="200779"/>
                  <a:pt x="5294170" y="191387"/>
                </a:cubicBezTo>
                <a:cubicBezTo>
                  <a:pt x="5251138" y="164492"/>
                  <a:pt x="5200006" y="152768"/>
                  <a:pt x="5155947" y="127591"/>
                </a:cubicBezTo>
                <a:cubicBezTo>
                  <a:pt x="4881723" y="-29109"/>
                  <a:pt x="4943295" y="21265"/>
                  <a:pt x="4900765" y="0"/>
                </a:cubicBez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mc:Choice xmlns:pslz="http://schemas.microsoft.com/office/powerpoint/2016/slidezoom" Requires="pslz">
          <p:graphicFrame>
            <p:nvGraphicFramePr>
              <p:cNvPr id="40" name="!!ZOOM21">
                <a:extLst>
                  <a:ext uri="{FF2B5EF4-FFF2-40B4-BE49-F238E27FC236}">
                    <a16:creationId xmlns:a16="http://schemas.microsoft.com/office/drawing/2014/main" id="{3F2EF4C5-7A1F-8EBE-E3FD-28BF869BAF1A}"/>
                  </a:ext>
                </a:extLst>
              </p:cNvPr>
              <p:cNvGraphicFramePr>
                <a:graphicFrameLocks noChangeAspect="1"/>
              </p:cNvGraphicFramePr>
              <p:nvPr>
                <p:extLst>
                  <p:ext uri="{D42A27DB-BD31-4B8C-83A1-F6EECF244321}">
                    <p14:modId xmlns:p14="http://schemas.microsoft.com/office/powerpoint/2010/main" val="3796195491"/>
                  </p:ext>
                </p:extLst>
              </p:nvPr>
            </p:nvGraphicFramePr>
            <p:xfrm>
              <a:off x="5550667" y="1873384"/>
              <a:ext cx="3846723" cy="2163782"/>
            </p:xfrm>
            <a:graphic>
              <a:graphicData uri="http://schemas.microsoft.com/office/powerpoint/2016/slidezoom">
                <pslz:sldZm>
                  <pslz:sldZmObj sldId="263" cId="2533784130">
                    <pslz:zmPr id="{2756CFFA-5347-44C7-B647-89C8A67C6552}" transitionDur="1000" showBg="0">
                      <p166:blipFill xmlns:p166="http://schemas.microsoft.com/office/powerpoint/2016/6/main">
                        <a:blip r:embed="rId3"/>
                        <a:stretch>
                          <a:fillRect/>
                        </a:stretch>
                      </p166:blipFill>
                      <p166:spPr xmlns:p166="http://schemas.microsoft.com/office/powerpoint/2016/6/main">
                        <a:xfrm>
                          <a:off x="0" y="0"/>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p:pic>
            <p:nvPicPr>
              <p:cNvPr id="40" name="!!ZOOM21">
                <a:hlinkClick r:id="rId4" action="ppaction://hlinksldjump"/>
                <a:extLst>
                  <a:ext uri="{FF2B5EF4-FFF2-40B4-BE49-F238E27FC236}">
                    <a16:creationId xmlns:a16="http://schemas.microsoft.com/office/drawing/2014/main" id="{3F2EF4C5-7A1F-8EBE-E3FD-28BF869BAF1A}"/>
                  </a:ext>
                </a:extLst>
              </p:cNvPr>
              <p:cNvPicPr>
                <a:picLocks noGrp="1" noRot="1" noChangeAspect="1" noMove="1" noResize="1" noEditPoints="1" noAdjustHandles="1" noChangeArrowheads="1" noChangeShapeType="1"/>
              </p:cNvPicPr>
              <p:nvPr/>
            </p:nvPicPr>
            <p:blipFill>
              <a:blip r:embed="rId3"/>
              <a:stretch>
                <a:fillRect/>
              </a:stretch>
            </p:blipFill>
            <p:spPr>
              <a:xfrm>
                <a:off x="5550667" y="1873384"/>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p:sp>
        <p:nvSpPr>
          <p:cNvPr id="44" name="!!LINK21">
            <a:hlinkClick r:id="rId5" action="ppaction://hlinksldjump"/>
            <a:extLst>
              <a:ext uri="{FF2B5EF4-FFF2-40B4-BE49-F238E27FC236}">
                <a16:creationId xmlns:a16="http://schemas.microsoft.com/office/drawing/2014/main" id="{58AB8683-68D6-BF4D-4537-A4D7808F3ECB}"/>
              </a:ext>
            </a:extLst>
          </p:cNvPr>
          <p:cNvSpPr/>
          <p:nvPr/>
        </p:nvSpPr>
        <p:spPr>
          <a:xfrm>
            <a:off x="5550666" y="1873384"/>
            <a:ext cx="3846724" cy="2163782"/>
          </a:xfrm>
          <a:prstGeom prst="roundRect">
            <a:avLst/>
          </a:prstGeom>
          <a:solidFill>
            <a:schemeClr val="accent1">
              <a:alpha val="0"/>
            </a:schemeClr>
          </a:solidFill>
          <a:ln>
            <a:noFill/>
          </a:ln>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mc:Choice xmlns:pslz="http://schemas.microsoft.com/office/powerpoint/2016/slidezoom" Requires="pslz">
          <p:graphicFrame>
            <p:nvGraphicFramePr>
              <p:cNvPr id="22" name="!!ZOOM22">
                <a:extLst>
                  <a:ext uri="{FF2B5EF4-FFF2-40B4-BE49-F238E27FC236}">
                    <a16:creationId xmlns:a16="http://schemas.microsoft.com/office/drawing/2014/main" id="{BFA94BAE-C5E8-B8C2-E4BC-FE523DB002E7}"/>
                  </a:ext>
                </a:extLst>
              </p:cNvPr>
              <p:cNvGraphicFramePr>
                <a:graphicFrameLocks noChangeAspect="1"/>
              </p:cNvGraphicFramePr>
              <p:nvPr>
                <p:extLst>
                  <p:ext uri="{D42A27DB-BD31-4B8C-83A1-F6EECF244321}">
                    <p14:modId xmlns:p14="http://schemas.microsoft.com/office/powerpoint/2010/main" val="1049496034"/>
                  </p:ext>
                </p:extLst>
              </p:nvPr>
            </p:nvGraphicFramePr>
            <p:xfrm>
              <a:off x="4172639" y="2347109"/>
              <a:ext cx="3846723" cy="2163782"/>
            </p:xfrm>
            <a:graphic>
              <a:graphicData uri="http://schemas.microsoft.com/office/powerpoint/2016/slidezoom">
                <pslz:sldZm>
                  <pslz:sldZmObj sldId="262" cId="2195707661">
                    <pslz:zmPr id="{8E683735-0530-4B92-B1D2-60D529C5E0D6}" transitionDur="1000" showBg="0">
                      <p166:blipFill xmlns:p166="http://schemas.microsoft.com/office/powerpoint/2016/6/main">
                        <a:blip r:embed="rId6"/>
                        <a:stretch>
                          <a:fillRect/>
                        </a:stretch>
                      </p166:blipFill>
                      <p166:spPr xmlns:p166="http://schemas.microsoft.com/office/powerpoint/2016/6/main">
                        <a:xfrm>
                          <a:off x="0" y="0"/>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p:pic>
            <p:nvPicPr>
              <p:cNvPr id="22" name="!!ZOOM22">
                <a:hlinkClick r:id="rId7" action="ppaction://hlinksldjump"/>
                <a:extLst>
                  <a:ext uri="{FF2B5EF4-FFF2-40B4-BE49-F238E27FC236}">
                    <a16:creationId xmlns:a16="http://schemas.microsoft.com/office/drawing/2014/main" id="{BFA94BAE-C5E8-B8C2-E4BC-FE523DB002E7}"/>
                  </a:ext>
                </a:extLst>
              </p:cNvPr>
              <p:cNvPicPr>
                <a:picLocks noGrp="1" noRot="1" noChangeAspect="1" noMove="1" noResize="1" noEditPoints="1" noAdjustHandles="1" noChangeArrowheads="1" noChangeShapeType="1"/>
              </p:cNvPicPr>
              <p:nvPr/>
            </p:nvPicPr>
            <p:blipFill>
              <a:blip r:embed="rId6"/>
              <a:stretch>
                <a:fillRect/>
              </a:stretch>
            </p:blipFill>
            <p:spPr>
              <a:xfrm>
                <a:off x="4172639" y="2347109"/>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p:sp>
        <p:nvSpPr>
          <p:cNvPr id="42" name="!!LINK22">
            <a:hlinkClick r:id="rId8" action="ppaction://hlinksldjump"/>
            <a:extLst>
              <a:ext uri="{FF2B5EF4-FFF2-40B4-BE49-F238E27FC236}">
                <a16:creationId xmlns:a16="http://schemas.microsoft.com/office/drawing/2014/main" id="{7FB8EA3F-37E2-14F7-2560-720556ACA9C1}"/>
              </a:ext>
            </a:extLst>
          </p:cNvPr>
          <p:cNvSpPr/>
          <p:nvPr/>
        </p:nvSpPr>
        <p:spPr>
          <a:xfrm>
            <a:off x="4172638" y="2347109"/>
            <a:ext cx="3846724" cy="2163782"/>
          </a:xfrm>
          <a:prstGeom prst="roundRect">
            <a:avLst/>
          </a:prstGeom>
          <a:solidFill>
            <a:schemeClr val="accent1">
              <a:alpha val="0"/>
            </a:schemeClr>
          </a:solidFill>
          <a:ln>
            <a:noFill/>
          </a:ln>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mc:Choice xmlns:pslz="http://schemas.microsoft.com/office/powerpoint/2016/slidezoom" Requires="pslz">
          <p:graphicFrame>
            <p:nvGraphicFramePr>
              <p:cNvPr id="19" name="!!ZOOM23">
                <a:extLst>
                  <a:ext uri="{FF2B5EF4-FFF2-40B4-BE49-F238E27FC236}">
                    <a16:creationId xmlns:a16="http://schemas.microsoft.com/office/drawing/2014/main" id="{48569FBA-7E67-7E50-C948-624F6EC799DF}"/>
                  </a:ext>
                </a:extLst>
              </p:cNvPr>
              <p:cNvGraphicFramePr>
                <a:graphicFrameLocks noChangeAspect="1"/>
              </p:cNvGraphicFramePr>
              <p:nvPr>
                <p:extLst>
                  <p:ext uri="{D42A27DB-BD31-4B8C-83A1-F6EECF244321}">
                    <p14:modId xmlns:p14="http://schemas.microsoft.com/office/powerpoint/2010/main" val="4288995499"/>
                  </p:ext>
                </p:extLst>
              </p:nvPr>
            </p:nvGraphicFramePr>
            <p:xfrm>
              <a:off x="3081970" y="2710666"/>
              <a:ext cx="3846723" cy="2163782"/>
            </p:xfrm>
            <a:graphic>
              <a:graphicData uri="http://schemas.microsoft.com/office/powerpoint/2016/slidezoom">
                <pslz:sldZm>
                  <pslz:sldZmObj sldId="258" cId="2962542398">
                    <pslz:zmPr id="{F0EC3B69-7EC2-4E64-BBC0-B6182E85BE39}" transitionDur="1000" showBg="0">
                      <p166:blipFill xmlns:p166="http://schemas.microsoft.com/office/powerpoint/2016/6/main">
                        <a:blip r:embed="rId9"/>
                        <a:stretch>
                          <a:fillRect/>
                        </a:stretch>
                      </p166:blipFill>
                      <p166:spPr xmlns:p166="http://schemas.microsoft.com/office/powerpoint/2016/6/main">
                        <a:xfrm>
                          <a:off x="0" y="0"/>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166:spPr>
                    </pslz:zmPr>
                  </pslz:sldZmObj>
                </pslz:sldZm>
              </a:graphicData>
            </a:graphic>
          </p:graphicFrame>
        </mc:Choice>
        <mc:Fallback>
          <p:pic>
            <p:nvPicPr>
              <p:cNvPr id="19" name="!!ZOOM23">
                <a:hlinkClick r:id="rId10" action="ppaction://hlinksldjump"/>
                <a:extLst>
                  <a:ext uri="{FF2B5EF4-FFF2-40B4-BE49-F238E27FC236}">
                    <a16:creationId xmlns:a16="http://schemas.microsoft.com/office/drawing/2014/main" id="{48569FBA-7E67-7E50-C948-624F6EC799DF}"/>
                  </a:ext>
                </a:extLst>
              </p:cNvPr>
              <p:cNvPicPr>
                <a:picLocks noGrp="1" noRot="1" noChangeAspect="1" noMove="1" noResize="1" noEditPoints="1" noAdjustHandles="1" noChangeArrowheads="1" noChangeShapeType="1"/>
              </p:cNvPicPr>
              <p:nvPr/>
            </p:nvPicPr>
            <p:blipFill>
              <a:blip r:embed="rId9"/>
              <a:stretch>
                <a:fillRect/>
              </a:stretch>
            </p:blipFill>
            <p:spPr>
              <a:xfrm>
                <a:off x="3081970" y="2710666"/>
                <a:ext cx="3846723" cy="2163782"/>
              </a:xfrm>
              <a:prstGeom prst="roundRect">
                <a:avLst>
                  <a:gd name="adj" fmla="val 16667"/>
                </a:avLst>
              </a:prstGeom>
              <a:ln>
                <a:noFill/>
              </a:ln>
              <a:effectLst>
                <a:reflection blurRad="6350" stA="52000" endA="300" endPos="35000" dir="5400000" sy="-100000" algn="bl" rotWithShape="0"/>
              </a:effectLst>
              <a:scene3d>
                <a:camera prst="isometricOffAxis2Left"/>
                <a:lightRig rig="contrasting" dir="t">
                  <a:rot lat="0" lon="0" rev="4200000"/>
                </a:lightRig>
              </a:scene3d>
              <a:sp3d prstMaterial="plastic">
                <a:bevelT w="0" h="0" prst="relaxedInset"/>
                <a:contourClr>
                  <a:srgbClr val="969696"/>
                </a:contourClr>
              </a:sp3d>
            </p:spPr>
          </p:pic>
        </mc:Fallback>
      </mc:AlternateContent>
      <p:sp>
        <p:nvSpPr>
          <p:cNvPr id="43" name="!!LINK23">
            <a:hlinkClick r:id="rId11" action="ppaction://hlinksldjump"/>
            <a:extLst>
              <a:ext uri="{FF2B5EF4-FFF2-40B4-BE49-F238E27FC236}">
                <a16:creationId xmlns:a16="http://schemas.microsoft.com/office/drawing/2014/main" id="{298E1A47-5F94-4144-F45A-8F087A5FACC5}"/>
              </a:ext>
            </a:extLst>
          </p:cNvPr>
          <p:cNvSpPr/>
          <p:nvPr/>
        </p:nvSpPr>
        <p:spPr>
          <a:xfrm>
            <a:off x="3081969" y="2710666"/>
            <a:ext cx="3846724" cy="2163782"/>
          </a:xfrm>
          <a:prstGeom prst="roundRect">
            <a:avLst/>
          </a:prstGeom>
          <a:solidFill>
            <a:schemeClr val="accent1">
              <a:alpha val="0"/>
            </a:schemeClr>
          </a:solidFill>
          <a:ln>
            <a:noFill/>
          </a:ln>
          <a:scene3d>
            <a:camera prst="isometricOffAxis2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id">
            <a:hlinkClick r:id="rId2" action="ppaction://hlinksldjump"/>
            <a:extLst>
              <a:ext uri="{FF2B5EF4-FFF2-40B4-BE49-F238E27FC236}">
                <a16:creationId xmlns:a16="http://schemas.microsoft.com/office/drawing/2014/main" id="{57F16465-2576-C85D-5FFB-267F4410E3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07455" y="5910550"/>
            <a:ext cx="577090" cy="577090"/>
          </a:xfrm>
          <a:prstGeom prst="rect">
            <a:avLst/>
          </a:prstGeom>
          <a:effectLst>
            <a:glow rad="139700">
              <a:srgbClr val="01A8BF">
                <a:alpha val="20000"/>
              </a:srgbClr>
            </a:glow>
          </a:effectLst>
        </p:spPr>
      </p:pic>
    </p:spTree>
    <p:extLst>
      <p:ext uri="{BB962C8B-B14F-4D97-AF65-F5344CB8AC3E}">
        <p14:creationId xmlns:p14="http://schemas.microsoft.com/office/powerpoint/2010/main" val="347152729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TotalTime>
  <Words>2604</Words>
  <Application>Microsoft Office PowerPoint</Application>
  <PresentationFormat>Widescreen</PresentationFormat>
  <Paragraphs>446</Paragraphs>
  <Slides>23</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Arial</vt:lpstr>
      <vt:lpstr>Bebas Neue</vt:lpstr>
      <vt:lpstr>Calibri</vt:lpstr>
      <vt:lpstr>Calibri Light</vt:lpstr>
      <vt:lpstr>Mongolian Baiti</vt:lpstr>
      <vt:lpstr>Poppins</vt:lpstr>
      <vt:lpstr>TachyonW00-Regular</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Upendra Saumyajith Adikari</dc:creator>
  <cp:lastModifiedBy>Upendra Saumyajith Adikari</cp:lastModifiedBy>
  <cp:revision>10</cp:revision>
  <dcterms:created xsi:type="dcterms:W3CDTF">2024-08-12T17:36:52Z</dcterms:created>
  <dcterms:modified xsi:type="dcterms:W3CDTF">2024-08-15T02:09:22Z</dcterms:modified>
</cp:coreProperties>
</file>